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3"/>
  </p:notesMasterIdLst>
  <p:sldIdLst>
    <p:sldId id="256" r:id="rId2"/>
  </p:sldIdLst>
  <p:sldSz cx="43891200" cy="32918400"/>
  <p:notesSz cx="6858000" cy="9144000"/>
  <p:embeddedFontLst>
    <p:embeddedFont>
      <p:font typeface="Amaranth" panose="020B0604020202020204" charset="0"/>
      <p:regular r:id="rId4"/>
      <p:bold r:id="rId5"/>
      <p:italic r:id="rId6"/>
      <p:boldItalic r:id="rId7"/>
    </p:embeddedFont>
    <p:embeddedFont>
      <p:font typeface="Titillium Web" panose="00000500000000000000" pitchFamily="2" charset="0"/>
      <p:regular r:id="rId8"/>
      <p:bold r:id="rId9"/>
      <p:italic r:id="rId10"/>
      <p:boldItalic r:id="rId11"/>
    </p:embeddedFont>
  </p:embeddedFontLst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Arial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Arial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Arial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Arial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Arial"/>
        <a:ea typeface="+mn-ea"/>
        <a:cs typeface="+mn-cs"/>
      </a:defRPr>
    </a:lvl5pPr>
    <a:lvl6pPr marL="2286000" algn="l" defTabSz="914400" rtl="0" eaLnBrk="1" latinLnBrk="0" hangingPunct="1">
      <a:defRPr sz="3800" kern="1200">
        <a:solidFill>
          <a:schemeClr val="tx1"/>
        </a:solidFill>
        <a:latin typeface="Arial"/>
        <a:ea typeface="+mn-ea"/>
        <a:cs typeface="+mn-cs"/>
      </a:defRPr>
    </a:lvl6pPr>
    <a:lvl7pPr marL="2743200" algn="l" defTabSz="914400" rtl="0" eaLnBrk="1" latinLnBrk="0" hangingPunct="1">
      <a:defRPr sz="3800" kern="1200">
        <a:solidFill>
          <a:schemeClr val="tx1"/>
        </a:solidFill>
        <a:latin typeface="Arial"/>
        <a:ea typeface="+mn-ea"/>
        <a:cs typeface="+mn-cs"/>
      </a:defRPr>
    </a:lvl7pPr>
    <a:lvl8pPr marL="3200400" algn="l" defTabSz="914400" rtl="0" eaLnBrk="1" latinLnBrk="0" hangingPunct="1">
      <a:defRPr sz="3800" kern="1200">
        <a:solidFill>
          <a:schemeClr val="tx1"/>
        </a:solidFill>
        <a:latin typeface="Arial"/>
        <a:ea typeface="+mn-ea"/>
        <a:cs typeface="+mn-cs"/>
      </a:defRPr>
    </a:lvl8pPr>
    <a:lvl9pPr marL="3657600" algn="l" defTabSz="914400" rtl="0" eaLnBrk="1" latinLnBrk="0" hangingPunct="1">
      <a:defRPr sz="3800" kern="1200">
        <a:solidFill>
          <a:schemeClr val="tx1"/>
        </a:solidFill>
        <a:latin typeface="Arial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>
      <p:cViewPr varScale="1">
        <p:scale>
          <a:sx n="13" d="100"/>
          <a:sy n="13" d="100"/>
        </p:scale>
        <p:origin x="1768" y="8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1200"/>
            </a:lvl1pPr>
          </a:lstStyle>
          <a:p>
            <a:pPr>
              <a:defRPr/>
            </a:pPr>
            <a:fld id="{B95F3361-2405-48EE-818C-467D1C2230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364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kern="1200"/>
            </a:defPPr>
            <a:lvl1pPr eaLnBrk="0" hangingPunct="0">
              <a:defRPr sz="3800"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defRPr sz="3800"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defRPr sz="3800"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defRPr sz="3800"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defRPr sz="38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9pPr>
          </a:lstStyle>
          <a:p>
            <a:pPr eaLnBrk="1" hangingPunct="1"/>
            <a:fld id="{78EE7683-CAC2-4B7F-B858-28F016B0AEB9}" type="slidenum">
              <a:rPr lang="en-US" sz="1200" smtClean="0"/>
              <a:pPr eaLnBrk="1" hangingPunct="1"/>
              <a:t>1</a:t>
            </a:fld>
            <a:endParaRPr lang="en-US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kern="1200"/>
            </a:defPPr>
          </a:lstStyle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</p:spPr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</p:spPr>
        <p:txBody>
          <a:bodyPr/>
          <a:lstStyle>
            <a:defPPr>
              <a:defRPr kern="1200"/>
            </a:defPPr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B043562-595C-41E0-A431-AB378AFFB5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55256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11865ABB-973D-4162-96BF-63AD8AB82A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995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38" y="1317625"/>
            <a:ext cx="9875837" cy="28089225"/>
          </a:xfrm>
        </p:spPr>
        <p:txBody>
          <a:bodyPr vert="eaVert"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1317625"/>
            <a:ext cx="29475112" cy="28089225"/>
          </a:xfrm>
        </p:spPr>
        <p:txBody>
          <a:bodyPr vert="eaVert"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638E2FC5-3957-4F45-8892-8AA1808627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26670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</p:spPr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193925" y="7680325"/>
            <a:ext cx="19675475" cy="21726525"/>
          </a:xfrm>
        </p:spPr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22021800" y="7680325"/>
            <a:ext cx="19675475" cy="21726525"/>
          </a:xfrm>
        </p:spPr>
        <p:txBody>
          <a:bodyPr/>
          <a:lstStyle>
            <a:defPPr>
              <a:defRPr kern="1200"/>
            </a:defPPr>
          </a:lstStyle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4FA04B66-8F62-42BD-B0EA-2923AA341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65889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E844B6AF-379B-4B34-AAC6-97D3032A4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1525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</p:spPr>
        <p:txBody>
          <a:bodyPr anchor="t"/>
          <a:lstStyle>
            <a:defPPr>
              <a:defRPr kern="1200"/>
            </a:defPPr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B44BFBC0-7F94-4CE5-A00D-18BE726F2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15911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3925" y="7680325"/>
            <a:ext cx="19675475" cy="21726525"/>
          </a:xfrm>
        </p:spPr>
        <p:txBody>
          <a:bodyPr/>
          <a:lstStyle>
            <a:defPPr>
              <a:defRPr kern="1200"/>
            </a:defPPr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0" y="7680325"/>
            <a:ext cx="19675475" cy="21726525"/>
          </a:xfrm>
        </p:spPr>
        <p:txBody>
          <a:bodyPr/>
          <a:lstStyle>
            <a:defPPr>
              <a:defRPr kern="1200"/>
            </a:defPPr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DF645C6-96DC-4F21-9A48-95AFF68A5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4793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2"/>
          </a:xfrm>
        </p:spPr>
        <p:txBody>
          <a:bodyPr/>
          <a:lstStyle>
            <a:defPPr>
              <a:defRPr kern="1200"/>
            </a:defPPr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8" cy="3070225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8" cy="18965862"/>
          </a:xfrm>
        </p:spPr>
        <p:txBody>
          <a:bodyPr/>
          <a:lstStyle>
            <a:defPPr>
              <a:defRPr kern="1200"/>
            </a:defPPr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2B12CE4-144C-4A27-8B3F-7EB79E6B21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236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8F1FAA83-0A80-48DF-A2A9-D01CE04D8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7894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8203DA95-0AAE-48A7-9DEF-F9FD3932C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6203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</p:spPr>
        <p:txBody>
          <a:bodyPr anchor="b"/>
          <a:lstStyle>
            <a:defPPr>
              <a:defRPr kern="1200"/>
            </a:defPPr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</p:spPr>
        <p:txBody>
          <a:bodyPr/>
          <a:lstStyle>
            <a:defPPr>
              <a:defRPr kern="1200"/>
            </a:defPPr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D77038B2-2801-40BE-BC48-C628781FF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3015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2"/>
            <a:ext cx="26335038" cy="2720975"/>
          </a:xfrm>
        </p:spPr>
        <p:txBody>
          <a:bodyPr anchor="b"/>
          <a:lstStyle>
            <a:defPPr>
              <a:defRPr kern="1200"/>
            </a:defPPr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8" cy="19750088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8" cy="3862387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700A3960-9A0E-4A4A-BE72-10B88343D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30283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93925" y="1317625"/>
            <a:ext cx="3950335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207" tIns="235104" rIns="470207" bIns="235104" anchor="ctr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93925" y="7680325"/>
            <a:ext cx="39503350" cy="2172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93925" y="29978350"/>
            <a:ext cx="10242550" cy="2286000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71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5525" y="29978350"/>
            <a:ext cx="13900150" cy="2286000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ctr">
              <a:defRPr sz="71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4725" y="29978350"/>
            <a:ext cx="10242550" cy="2286000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7100" smtClean="0"/>
            </a:lvl1pPr>
          </a:lstStyle>
          <a:p>
            <a:pPr>
              <a:defRPr/>
            </a:pPr>
            <a:fld id="{2839560C-692A-406E-AC47-35009443A5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New picture"/>
          <p:cNvPicPr/>
          <p:nvPr/>
        </p:nvPicPr>
        <p:blipFill>
          <a:blip r:embed="rId14"/>
          <a:stretch>
            <a:fillRect/>
          </a:stretch>
        </p:blipFill>
        <p:spPr>
          <a:xfrm rot="16200000">
            <a:off x="-11506200" y="16459200"/>
            <a:ext cx="14274800" cy="4368800"/>
          </a:xfrm>
          <a:prstGeom prst="rect">
            <a:avLst/>
          </a:prstGeom>
        </p:spPr>
      </p:pic>
      <p:pic>
        <p:nvPicPr>
          <p:cNvPr id="1032" name="New picture"/>
          <p:cNvPicPr/>
          <p:nvPr/>
        </p:nvPicPr>
        <p:blipFill>
          <a:blip r:embed="rId14"/>
          <a:stretch>
            <a:fillRect/>
          </a:stretch>
        </p:blipFill>
        <p:spPr>
          <a:xfrm rot="5400000">
            <a:off x="41122600" y="16459200"/>
            <a:ext cx="14274800" cy="4368800"/>
          </a:xfrm>
          <a:prstGeom prst="rect">
            <a:avLst/>
          </a:prstGeom>
        </p:spPr>
      </p:pic>
      <p:pic>
        <p:nvPicPr>
          <p:cNvPr id="1033" name="New picture"/>
          <p:cNvPicPr/>
          <p:nvPr/>
        </p:nvPicPr>
        <p:blipFill>
          <a:blip r:embed="rId15"/>
          <a:stretch>
            <a:fillRect/>
          </a:stretch>
        </p:blipFill>
        <p:spPr>
          <a:xfrm>
            <a:off x="6959600" y="33426400"/>
            <a:ext cx="29972000" cy="1549400"/>
          </a:xfrm>
          <a:prstGeom prst="rect">
            <a:avLst/>
          </a:prstGeom>
        </p:spPr>
      </p:pic>
      <p:sp>
        <p:nvSpPr>
          <p:cNvPr id="1034" name="New shape"/>
          <p:cNvSpPr/>
          <p:nvPr/>
        </p:nvSpPr>
        <p:spPr>
          <a:xfrm>
            <a:off x="6959600" y="33997900"/>
            <a:ext cx="21945600" cy="127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4880">
                <a:solidFill>
                  <a:srgbClr val="808080"/>
                </a:solidFill>
              </a:rPr>
              <a:t>Template ID: philosophicalseafoam  Size: 48x36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defPPr>
        <a:defRPr kern="1200"/>
      </a:defPPr>
      <a:lvl1pPr algn="ctr" defTabSz="4703763" rtl="0" eaLnBrk="0" fontAlgn="base" hangingPunct="0">
        <a:spcBef>
          <a:spcPct val="0"/>
        </a:spcBef>
        <a:spcAft>
          <a:spcPct val="0"/>
        </a:spcAft>
        <a:defRPr sz="227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703763" rtl="0" eaLnBrk="0" fontAlgn="base" hangingPunct="0">
        <a:spcBef>
          <a:spcPct val="0"/>
        </a:spcBef>
        <a:spcAft>
          <a:spcPct val="0"/>
        </a:spcAft>
        <a:defRPr sz="22700">
          <a:solidFill>
            <a:schemeClr val="tx2"/>
          </a:solidFill>
          <a:latin typeface="Arial"/>
        </a:defRPr>
      </a:lvl2pPr>
      <a:lvl3pPr algn="ctr" defTabSz="4703763" rtl="0" eaLnBrk="0" fontAlgn="base" hangingPunct="0">
        <a:spcBef>
          <a:spcPct val="0"/>
        </a:spcBef>
        <a:spcAft>
          <a:spcPct val="0"/>
        </a:spcAft>
        <a:defRPr sz="22700">
          <a:solidFill>
            <a:schemeClr val="tx2"/>
          </a:solidFill>
          <a:latin typeface="Arial"/>
        </a:defRPr>
      </a:lvl3pPr>
      <a:lvl4pPr algn="ctr" defTabSz="4703763" rtl="0" eaLnBrk="0" fontAlgn="base" hangingPunct="0">
        <a:spcBef>
          <a:spcPct val="0"/>
        </a:spcBef>
        <a:spcAft>
          <a:spcPct val="0"/>
        </a:spcAft>
        <a:defRPr sz="22700">
          <a:solidFill>
            <a:schemeClr val="tx2"/>
          </a:solidFill>
          <a:latin typeface="Arial"/>
        </a:defRPr>
      </a:lvl4pPr>
      <a:lvl5pPr algn="ctr" defTabSz="4703763" rtl="0" eaLnBrk="0" fontAlgn="base" hangingPunct="0">
        <a:spcBef>
          <a:spcPct val="0"/>
        </a:spcBef>
        <a:spcAft>
          <a:spcPct val="0"/>
        </a:spcAft>
        <a:defRPr sz="22700">
          <a:solidFill>
            <a:schemeClr val="tx2"/>
          </a:solidFill>
          <a:latin typeface="Arial"/>
        </a:defRPr>
      </a:lvl5pPr>
      <a:lvl6pPr marL="457200" algn="ctr" defTabSz="4703763" rtl="0" fontAlgn="base">
        <a:spcBef>
          <a:spcPct val="0"/>
        </a:spcBef>
        <a:spcAft>
          <a:spcPct val="0"/>
        </a:spcAft>
        <a:defRPr sz="22700">
          <a:solidFill>
            <a:schemeClr val="tx2"/>
          </a:solidFill>
          <a:latin typeface="Arial"/>
        </a:defRPr>
      </a:lvl6pPr>
      <a:lvl7pPr marL="914400" algn="ctr" defTabSz="4703763" rtl="0" fontAlgn="base">
        <a:spcBef>
          <a:spcPct val="0"/>
        </a:spcBef>
        <a:spcAft>
          <a:spcPct val="0"/>
        </a:spcAft>
        <a:defRPr sz="22700">
          <a:solidFill>
            <a:schemeClr val="tx2"/>
          </a:solidFill>
          <a:latin typeface="Arial"/>
        </a:defRPr>
      </a:lvl7pPr>
      <a:lvl8pPr marL="1371600" algn="ctr" defTabSz="4703763" rtl="0" fontAlgn="base">
        <a:spcBef>
          <a:spcPct val="0"/>
        </a:spcBef>
        <a:spcAft>
          <a:spcPct val="0"/>
        </a:spcAft>
        <a:defRPr sz="22700">
          <a:solidFill>
            <a:schemeClr val="tx2"/>
          </a:solidFill>
          <a:latin typeface="Arial"/>
        </a:defRPr>
      </a:lvl8pPr>
      <a:lvl9pPr marL="1828800" algn="ctr" defTabSz="4703763" rtl="0" fontAlgn="base">
        <a:spcBef>
          <a:spcPct val="0"/>
        </a:spcBef>
        <a:spcAft>
          <a:spcPct val="0"/>
        </a:spcAft>
        <a:defRPr sz="22700">
          <a:solidFill>
            <a:schemeClr val="tx2"/>
          </a:solidFill>
          <a:latin typeface="Arial"/>
        </a:defRPr>
      </a:lvl9pPr>
    </p:titleStyle>
    <p:bodyStyle>
      <a:defPPr>
        <a:defRPr kern="1200"/>
      </a:defPPr>
      <a:lvl1pPr marL="1762125" indent="-1762125" algn="l" defTabSz="4703763" rtl="0" eaLnBrk="0" fontAlgn="base" hangingPunct="0">
        <a:spcBef>
          <a:spcPct val="20000"/>
        </a:spcBef>
        <a:spcAft>
          <a:spcPct val="0"/>
        </a:spcAft>
        <a:buChar char="•"/>
        <a:defRPr sz="16500">
          <a:solidFill>
            <a:schemeClr val="tx1"/>
          </a:solidFill>
          <a:latin typeface="+mn-lt"/>
          <a:ea typeface="+mn-ea"/>
          <a:cs typeface="+mn-cs"/>
        </a:defRPr>
      </a:lvl1pPr>
      <a:lvl2pPr marL="3822700" indent="-1471613" algn="l" defTabSz="4703763" rtl="0" eaLnBrk="0" fontAlgn="base" hangingPunct="0">
        <a:spcBef>
          <a:spcPct val="20000"/>
        </a:spcBef>
        <a:spcAft>
          <a:spcPct val="0"/>
        </a:spcAft>
        <a:buChar char="–"/>
        <a:defRPr sz="14400">
          <a:solidFill>
            <a:schemeClr val="tx1"/>
          </a:solidFill>
          <a:latin typeface="+mn-lt"/>
        </a:defRPr>
      </a:lvl2pPr>
      <a:lvl3pPr marL="5875338" indent="-1171575" algn="l" defTabSz="4703763" rtl="0" eaLnBrk="0" fontAlgn="base" hangingPunct="0">
        <a:spcBef>
          <a:spcPct val="20000"/>
        </a:spcBef>
        <a:spcAft>
          <a:spcPct val="0"/>
        </a:spcAft>
        <a:buChar char="•"/>
        <a:defRPr sz="12400">
          <a:solidFill>
            <a:schemeClr val="tx1"/>
          </a:solidFill>
          <a:latin typeface="+mn-lt"/>
        </a:defRPr>
      </a:lvl3pPr>
      <a:lvl4pPr marL="8228013" indent="-1173163" algn="l" defTabSz="4703763" rtl="0" eaLnBrk="0" fontAlgn="base" hangingPunct="0">
        <a:spcBef>
          <a:spcPct val="20000"/>
        </a:spcBef>
        <a:spcAft>
          <a:spcPct val="0"/>
        </a:spcAft>
        <a:buChar char="–"/>
        <a:defRPr sz="10300">
          <a:solidFill>
            <a:schemeClr val="tx1"/>
          </a:solidFill>
          <a:latin typeface="+mn-lt"/>
        </a:defRPr>
      </a:lvl4pPr>
      <a:lvl5pPr marL="10582275" indent="-1176338" algn="l" defTabSz="4703763" rtl="0" eaLnBrk="0" fontAlgn="base" hangingPunct="0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5pPr>
      <a:lvl6pPr marL="11039475" indent="-1176338" algn="l" defTabSz="4703763" rtl="0" fontAlgn="base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6pPr>
      <a:lvl7pPr marL="11496675" indent="-1176338" algn="l" defTabSz="4703763" rtl="0" fontAlgn="base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7pPr>
      <a:lvl8pPr marL="11953875" indent="-1176338" algn="l" defTabSz="4703763" rtl="0" fontAlgn="base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8pPr>
      <a:lvl9pPr marL="12411075" indent="-1176338" algn="l" defTabSz="4703763" rtl="0" fontAlgn="base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5D5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13"/>
          <p:cNvSpPr txBox="1">
            <a:spLocks noChangeArrowheads="1"/>
          </p:cNvSpPr>
          <p:nvPr/>
        </p:nvSpPr>
        <p:spPr bwMode="auto">
          <a:xfrm>
            <a:off x="-2458" y="609601"/>
            <a:ext cx="43893659" cy="6168557"/>
          </a:xfrm>
          <a:prstGeom prst="rect">
            <a:avLst/>
          </a:prstGeom>
          <a:solidFill>
            <a:srgbClr val="028260"/>
          </a:solidFill>
          <a:ln w="60325" cap="flat">
            <a:noFill/>
            <a:miter lim="800000"/>
          </a:ln>
        </p:spPr>
        <p:txBody>
          <a:bodyPr vert="horz" wrap="square" lIns="376203" tIns="188102" rIns="376203" bIns="188102" anchor="ctr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2pPr>
            <a:lvl3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3pPr>
            <a:lvl4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4pPr>
            <a:lvl5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5pPr>
            <a:lvl6pPr marL="4572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6pPr>
            <a:lvl7pPr marL="9144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7pPr>
            <a:lvl8pPr marL="13716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8pPr>
            <a:lvl9pPr marL="18288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9pPr>
          </a:lstStyle>
          <a:p>
            <a:pPr eaLnBrk="1" hangingPunct="1"/>
            <a:endParaRPr lang="en-US" sz="4800" i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0" name="Title 11">
            <a:extLst>
              <a:ext uri="{FF2B5EF4-FFF2-40B4-BE49-F238E27FC236}">
                <a16:creationId xmlns:a16="http://schemas.microsoft.com/office/drawing/2014/main" id="{EE7A5C51-35F0-4B71-992D-43D344D16C04}"/>
              </a:ext>
            </a:extLst>
          </p:cNvPr>
          <p:cNvSpPr txBox="1"/>
          <p:nvPr/>
        </p:nvSpPr>
        <p:spPr>
          <a:xfrm>
            <a:off x="1371600" y="1348462"/>
            <a:ext cx="41148000" cy="2746935"/>
          </a:xfrm>
          <a:prstGeom prst="rect">
            <a:avLst/>
          </a:prstGeom>
        </p:spPr>
        <p:txBody>
          <a:bodyPr lIns="128016" tIns="64008" rIns="128016" bIns="64008"/>
          <a:lstStyle>
            <a:defPPr>
              <a:defRPr lang="en-US"/>
            </a:defPPr>
            <a:lvl1pPr marL="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03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0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212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616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019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423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582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231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500" b="1">
                <a:solidFill>
                  <a:schemeClr val="bg1"/>
                </a:solidFill>
                <a:latin typeface="Amaranth" panose="02000503050000020004" pitchFamily="2" charset="0"/>
              </a:rPr>
              <a:t>This Scientific Poster Template Is Provided By MakeSigns</a:t>
            </a:r>
            <a:br>
              <a:rPr lang="en-US" sz="8500" b="1">
                <a:solidFill>
                  <a:schemeClr val="bg1"/>
                </a:solidFill>
                <a:latin typeface="Amaranth" panose="02000503050000020004" pitchFamily="2" charset="0"/>
              </a:rPr>
            </a:br>
            <a:r>
              <a:rPr lang="en-US" sz="8500" b="1">
                <a:solidFill>
                  <a:schemeClr val="bg1"/>
                </a:solidFill>
                <a:latin typeface="Amaranth" panose="02000503050000020004" pitchFamily="2" charset="0"/>
              </a:rPr>
              <a:t>Enter A Title And Add Logos To Your Poster</a:t>
            </a:r>
          </a:p>
        </p:txBody>
      </p:sp>
      <p:sp>
        <p:nvSpPr>
          <p:cNvPr id="61" name="Text Placeholder 16">
            <a:extLst>
              <a:ext uri="{FF2B5EF4-FFF2-40B4-BE49-F238E27FC236}">
                <a16:creationId xmlns:a16="http://schemas.microsoft.com/office/drawing/2014/main" id="{1F3AA395-C058-4F87-B3A3-A8A8BC543EF9}"/>
              </a:ext>
            </a:extLst>
          </p:cNvPr>
          <p:cNvSpPr txBox="1"/>
          <p:nvPr/>
        </p:nvSpPr>
        <p:spPr>
          <a:xfrm>
            <a:off x="1371600" y="4451806"/>
            <a:ext cx="41148000" cy="1852815"/>
          </a:xfrm>
          <a:prstGeom prst="rect">
            <a:avLst/>
          </a:prstGeom>
        </p:spPr>
        <p:txBody>
          <a:bodyPr lIns="128016" tIns="64008" rIns="128016" bIns="64008">
            <a:spAutoFit/>
          </a:bodyPr>
          <a:lstStyle>
            <a:defPPr>
              <a:defRPr lang="en-US"/>
            </a:defPPr>
            <a:lvl1pPr marL="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03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0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212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616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019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423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582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231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600">
                <a:solidFill>
                  <a:schemeClr val="bg1"/>
                </a:solidFill>
                <a:latin typeface="Titillium Web" panose="00000500000000000000" pitchFamily="2" charset="0"/>
              </a:rPr>
              <a:t>Add Author Names and Information</a:t>
            </a:r>
          </a:p>
          <a:p>
            <a:pPr algn="ctr"/>
            <a:r>
              <a:rPr lang="en-US" sz="5600">
                <a:solidFill>
                  <a:schemeClr val="bg1"/>
                </a:solidFill>
                <a:latin typeface="Titillium Web" panose="00000500000000000000" pitchFamily="2" charset="0"/>
              </a:rPr>
              <a:t>Include University or Department Names if Needed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24D4BC5-5256-4C2E-B3FB-87EA69B63AF3}"/>
              </a:ext>
            </a:extLst>
          </p:cNvPr>
          <p:cNvSpPr/>
          <p:nvPr/>
        </p:nvSpPr>
        <p:spPr>
          <a:xfrm>
            <a:off x="671912" y="7513379"/>
            <a:ext cx="10058400" cy="97493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9600">
              <a:effectLst/>
              <a:latin typeface="+mj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F831EE1-8866-4A3E-8CAB-8624A11FF145}"/>
              </a:ext>
            </a:extLst>
          </p:cNvPr>
          <p:cNvSpPr/>
          <p:nvPr/>
        </p:nvSpPr>
        <p:spPr>
          <a:xfrm>
            <a:off x="11499932" y="7513379"/>
            <a:ext cx="10058400" cy="24694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9600">
              <a:effectLst/>
              <a:latin typeface="+mj-lt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026A6A3-D6D2-4951-8B04-EF51015D25DB}"/>
              </a:ext>
            </a:extLst>
          </p:cNvPr>
          <p:cNvSpPr/>
          <p:nvPr/>
        </p:nvSpPr>
        <p:spPr>
          <a:xfrm>
            <a:off x="22327952" y="7513379"/>
            <a:ext cx="10058400" cy="24694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9600">
              <a:effectLst/>
              <a:latin typeface="+mj-lt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9BFD724-D51D-4DD6-A93A-40ABEA405C90}"/>
              </a:ext>
            </a:extLst>
          </p:cNvPr>
          <p:cNvSpPr/>
          <p:nvPr/>
        </p:nvSpPr>
        <p:spPr>
          <a:xfrm>
            <a:off x="33155973" y="7517019"/>
            <a:ext cx="10058400" cy="176289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9600">
              <a:effectLst/>
              <a:latin typeface="+mj-lt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36036AE-C83F-4AC9-800C-C6574727635F}"/>
              </a:ext>
            </a:extLst>
          </p:cNvPr>
          <p:cNvSpPr/>
          <p:nvPr/>
        </p:nvSpPr>
        <p:spPr>
          <a:xfrm>
            <a:off x="671912" y="18449947"/>
            <a:ext cx="10058400" cy="137581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9600">
              <a:effectLst/>
              <a:latin typeface="+mj-lt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5D5CB20-8752-4D75-A601-0EEB3443D27F}"/>
              </a:ext>
            </a:extLst>
          </p:cNvPr>
          <p:cNvSpPr/>
          <p:nvPr/>
        </p:nvSpPr>
        <p:spPr>
          <a:xfrm>
            <a:off x="33158429" y="25936994"/>
            <a:ext cx="10058400" cy="62574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9600">
              <a:effectLst/>
              <a:latin typeface="+mj-lt"/>
            </a:endParaRPr>
          </a:p>
        </p:txBody>
      </p:sp>
      <p:sp>
        <p:nvSpPr>
          <p:cNvPr id="58" name="TextBox 19">
            <a:extLst>
              <a:ext uri="{FF2B5EF4-FFF2-40B4-BE49-F238E27FC236}">
                <a16:creationId xmlns:a16="http://schemas.microsoft.com/office/drawing/2014/main" id="{B4F3D693-DA0F-454D-94C0-CEAA07C14A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84573" y="27139714"/>
            <a:ext cx="9601200" cy="46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>
                <a:effectLst/>
                <a:latin typeface="Titillium Web" panose="00000500000000000000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EDA12B6-07B5-44F9-8F8B-E1BE66469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912" y="7517021"/>
            <a:ext cx="10058400" cy="856940"/>
          </a:xfrm>
          <a:prstGeom prst="rect">
            <a:avLst/>
          </a:prstGeom>
          <a:solidFill>
            <a:srgbClr val="03AD80"/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4702588">
              <a:defRPr/>
            </a:pPr>
            <a:r>
              <a:rPr lang="en-US" sz="3600">
                <a:solidFill>
                  <a:schemeClr val="bg1"/>
                </a:solidFill>
                <a:effectLst/>
                <a:latin typeface="Amaranth" panose="02000503050000020004" pitchFamily="2" charset="0"/>
              </a:rPr>
              <a:t>Abstract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C463412-CC68-4A0F-AE72-68EF99EB2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912" y="18016401"/>
            <a:ext cx="10058400" cy="856940"/>
          </a:xfrm>
          <a:prstGeom prst="rect">
            <a:avLst/>
          </a:prstGeom>
          <a:solidFill>
            <a:srgbClr val="03AD80"/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4702588">
              <a:defRPr/>
            </a:pPr>
            <a:r>
              <a:rPr lang="en-US" sz="3600">
                <a:solidFill>
                  <a:schemeClr val="bg1"/>
                </a:solidFill>
                <a:effectLst/>
                <a:latin typeface="Amaranth" panose="02000503050000020004" pitchFamily="2" charset="0"/>
              </a:rPr>
              <a:t>Introduction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68B6862-5CC5-4906-AC03-EA9661AD1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99932" y="7517021"/>
            <a:ext cx="10058400" cy="856940"/>
          </a:xfrm>
          <a:prstGeom prst="rect">
            <a:avLst/>
          </a:prstGeom>
          <a:solidFill>
            <a:srgbClr val="03AD80"/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4702588">
              <a:defRPr/>
            </a:pPr>
            <a:r>
              <a:rPr lang="en-US" sz="3600">
                <a:solidFill>
                  <a:schemeClr val="bg1"/>
                </a:solidFill>
                <a:effectLst/>
                <a:latin typeface="Amaranth" panose="02000503050000020004" pitchFamily="2" charset="0"/>
              </a:rPr>
              <a:t>Methodology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D96BB99-3F6E-4E73-BA6B-A122D83B12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27952" y="7517021"/>
            <a:ext cx="10058400" cy="856940"/>
          </a:xfrm>
          <a:prstGeom prst="rect">
            <a:avLst/>
          </a:prstGeom>
          <a:solidFill>
            <a:srgbClr val="03AD80"/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4702588">
              <a:defRPr/>
            </a:pPr>
            <a:r>
              <a:rPr lang="en-US" sz="3600">
                <a:solidFill>
                  <a:schemeClr val="bg1"/>
                </a:solidFill>
                <a:effectLst/>
                <a:latin typeface="Amaranth" panose="02000503050000020004" pitchFamily="2" charset="0"/>
              </a:rPr>
              <a:t>Results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0BE282AE-183A-4D49-B152-23A5A101B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55973" y="7513379"/>
            <a:ext cx="10058400" cy="856940"/>
          </a:xfrm>
          <a:prstGeom prst="rect">
            <a:avLst/>
          </a:prstGeom>
          <a:solidFill>
            <a:srgbClr val="03AD80"/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4702588">
              <a:defRPr/>
            </a:pPr>
            <a:r>
              <a:rPr lang="en-US" sz="3600">
                <a:solidFill>
                  <a:schemeClr val="bg1"/>
                </a:solidFill>
                <a:effectLst/>
                <a:latin typeface="Amaranth" panose="02000503050000020004" pitchFamily="2" charset="0"/>
              </a:rPr>
              <a:t>Conclusion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EDC1F28-88BB-4DAD-9112-B4904B4A7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58429" y="25936992"/>
            <a:ext cx="10058400" cy="856940"/>
          </a:xfrm>
          <a:prstGeom prst="rect">
            <a:avLst/>
          </a:prstGeom>
          <a:solidFill>
            <a:srgbClr val="03AD80"/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4702588">
              <a:defRPr/>
            </a:pPr>
            <a:r>
              <a:rPr lang="en-US" sz="3600" dirty="0">
                <a:solidFill>
                  <a:schemeClr val="bg1"/>
                </a:solidFill>
                <a:effectLst/>
                <a:latin typeface="Amaranth" panose="02000503050000020004" pitchFamily="2" charset="0"/>
              </a:rPr>
              <a:t>Acknowledgements</a:t>
            </a:r>
          </a:p>
        </p:txBody>
      </p:sp>
      <p:sp>
        <p:nvSpPr>
          <p:cNvPr id="38" name="Text Box 6">
            <a:extLst>
              <a:ext uri="{FF2B5EF4-FFF2-40B4-BE49-F238E27FC236}">
                <a16:creationId xmlns:a16="http://schemas.microsoft.com/office/drawing/2014/main" id="{58B3357B-4821-4FA8-8444-207C696AA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512" y="8719741"/>
            <a:ext cx="960120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7160" tIns="68580" rIns="137160" bIns="68580">
            <a:spAutoFit/>
          </a:bodyPr>
          <a:lstStyle>
            <a:defPPr>
              <a:defRPr kern="1200"/>
            </a:defPPr>
            <a:lvl1pPr defTabSz="4703763" eaLnBrk="0" hangingPunct="0">
              <a:defRPr sz="9300">
                <a:solidFill>
                  <a:schemeClr val="tx1"/>
                </a:solidFill>
                <a:latin typeface="Arial"/>
              </a:defRPr>
            </a:lvl1pPr>
            <a:lvl2pPr marL="742950" indent="-285750" defTabSz="4703763" eaLnBrk="0" hangingPunct="0">
              <a:defRPr sz="9300">
                <a:solidFill>
                  <a:schemeClr val="tx1"/>
                </a:solidFill>
                <a:latin typeface="Arial"/>
              </a:defRPr>
            </a:lvl2pPr>
            <a:lvl3pPr marL="1143000" indent="-228600" defTabSz="4703763" eaLnBrk="0" hangingPunct="0">
              <a:defRPr sz="9300">
                <a:solidFill>
                  <a:schemeClr val="tx1"/>
                </a:solidFill>
                <a:latin typeface="Arial"/>
              </a:defRPr>
            </a:lvl3pPr>
            <a:lvl4pPr marL="1600200" indent="-228600" defTabSz="4703763" eaLnBrk="0" hangingPunct="0">
              <a:defRPr sz="9300">
                <a:solidFill>
                  <a:schemeClr val="tx1"/>
                </a:solidFill>
                <a:latin typeface="Arial"/>
              </a:defRPr>
            </a:lvl4pPr>
            <a:lvl5pPr marL="2057400" indent="-228600" defTabSz="4703763" eaLnBrk="0" hangingPunct="0">
              <a:defRPr sz="9300">
                <a:solidFill>
                  <a:schemeClr val="tx1"/>
                </a:solidFill>
                <a:latin typeface="Arial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/>
              </a:defRPr>
            </a:lvl9pPr>
          </a:lstStyle>
          <a:p>
            <a:r>
              <a:rPr lang="en-US" sz="2400">
                <a:latin typeface="Titillium Web" panose="00000500000000000000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39" name="Text Box 6">
            <a:extLst>
              <a:ext uri="{FF2B5EF4-FFF2-40B4-BE49-F238E27FC236}">
                <a16:creationId xmlns:a16="http://schemas.microsoft.com/office/drawing/2014/main" id="{1B3DAFDC-3567-41A6-899A-8D92E3BE57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512" y="19264013"/>
            <a:ext cx="960120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7160" tIns="68580" rIns="137160" bIns="68580">
            <a:spAutoFit/>
          </a:bodyPr>
          <a:lstStyle>
            <a:defPPr>
              <a:defRPr kern="1200"/>
            </a:defPPr>
            <a:lvl1pPr defTabSz="4703763" eaLnBrk="0" hangingPunct="0">
              <a:defRPr sz="9300">
                <a:solidFill>
                  <a:schemeClr val="tx1"/>
                </a:solidFill>
                <a:latin typeface="Arial"/>
              </a:defRPr>
            </a:lvl1pPr>
            <a:lvl2pPr marL="742950" indent="-285750" defTabSz="4703763" eaLnBrk="0" hangingPunct="0">
              <a:defRPr sz="9300">
                <a:solidFill>
                  <a:schemeClr val="tx1"/>
                </a:solidFill>
                <a:latin typeface="Arial"/>
              </a:defRPr>
            </a:lvl2pPr>
            <a:lvl3pPr marL="1143000" indent="-228600" defTabSz="4703763" eaLnBrk="0" hangingPunct="0">
              <a:defRPr sz="9300">
                <a:solidFill>
                  <a:schemeClr val="tx1"/>
                </a:solidFill>
                <a:latin typeface="Arial"/>
              </a:defRPr>
            </a:lvl3pPr>
            <a:lvl4pPr marL="1600200" indent="-228600" defTabSz="4703763" eaLnBrk="0" hangingPunct="0">
              <a:defRPr sz="9300">
                <a:solidFill>
                  <a:schemeClr val="tx1"/>
                </a:solidFill>
                <a:latin typeface="Arial"/>
              </a:defRPr>
            </a:lvl4pPr>
            <a:lvl5pPr marL="2057400" indent="-228600" defTabSz="4703763" eaLnBrk="0" hangingPunct="0">
              <a:defRPr sz="9300">
                <a:solidFill>
                  <a:schemeClr val="tx1"/>
                </a:solidFill>
                <a:latin typeface="Arial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/>
              </a:defRPr>
            </a:lvl9pPr>
          </a:lstStyle>
          <a:p>
            <a:r>
              <a:rPr lang="en-US" sz="2400">
                <a:latin typeface="Titillium Web" panose="00000500000000000000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64" name="Text Box 6">
            <a:extLst>
              <a:ext uri="{FF2B5EF4-FFF2-40B4-BE49-F238E27FC236}">
                <a16:creationId xmlns:a16="http://schemas.microsoft.com/office/drawing/2014/main" id="{862E7ADB-31DC-4FA6-AC30-3482F9072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8532" y="8714072"/>
            <a:ext cx="960120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7160" tIns="68580" rIns="137160" bIns="68580">
            <a:spAutoFit/>
          </a:bodyPr>
          <a:lstStyle>
            <a:defPPr>
              <a:defRPr kern="1200"/>
            </a:defPPr>
            <a:lvl1pPr defTabSz="4703763" eaLnBrk="0" hangingPunct="0">
              <a:defRPr sz="9300">
                <a:solidFill>
                  <a:schemeClr val="tx1"/>
                </a:solidFill>
                <a:latin typeface="Arial"/>
              </a:defRPr>
            </a:lvl1pPr>
            <a:lvl2pPr marL="742950" indent="-285750" defTabSz="4703763" eaLnBrk="0" hangingPunct="0">
              <a:defRPr sz="9300">
                <a:solidFill>
                  <a:schemeClr val="tx1"/>
                </a:solidFill>
                <a:latin typeface="Arial"/>
              </a:defRPr>
            </a:lvl2pPr>
            <a:lvl3pPr marL="1143000" indent="-228600" defTabSz="4703763" eaLnBrk="0" hangingPunct="0">
              <a:defRPr sz="9300">
                <a:solidFill>
                  <a:schemeClr val="tx1"/>
                </a:solidFill>
                <a:latin typeface="Arial"/>
              </a:defRPr>
            </a:lvl3pPr>
            <a:lvl4pPr marL="1600200" indent="-228600" defTabSz="4703763" eaLnBrk="0" hangingPunct="0">
              <a:defRPr sz="9300">
                <a:solidFill>
                  <a:schemeClr val="tx1"/>
                </a:solidFill>
                <a:latin typeface="Arial"/>
              </a:defRPr>
            </a:lvl4pPr>
            <a:lvl5pPr marL="2057400" indent="-228600" defTabSz="4703763" eaLnBrk="0" hangingPunct="0">
              <a:defRPr sz="9300">
                <a:solidFill>
                  <a:schemeClr val="tx1"/>
                </a:solidFill>
                <a:latin typeface="Arial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/>
              </a:defRPr>
            </a:lvl9pPr>
          </a:lstStyle>
          <a:p>
            <a:r>
              <a:rPr lang="en-US" sz="2400">
                <a:latin typeface="Titillium Web" panose="00000500000000000000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251" name="Text Box 6">
            <a:extLst>
              <a:ext uri="{FF2B5EF4-FFF2-40B4-BE49-F238E27FC236}">
                <a16:creationId xmlns:a16="http://schemas.microsoft.com/office/drawing/2014/main" id="{415768D9-2D35-44FA-889C-1EC1DE8F0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56552" y="8655031"/>
            <a:ext cx="960120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7160" tIns="68580" rIns="137160" bIns="68580">
            <a:spAutoFit/>
          </a:bodyPr>
          <a:lstStyle>
            <a:defPPr>
              <a:defRPr kern="1200"/>
            </a:defPPr>
            <a:lvl1pPr defTabSz="4703763" eaLnBrk="0" hangingPunct="0">
              <a:defRPr sz="9300">
                <a:solidFill>
                  <a:schemeClr val="tx1"/>
                </a:solidFill>
                <a:latin typeface="Arial"/>
              </a:defRPr>
            </a:lvl1pPr>
            <a:lvl2pPr marL="742950" indent="-285750" defTabSz="4703763" eaLnBrk="0" hangingPunct="0">
              <a:defRPr sz="9300">
                <a:solidFill>
                  <a:schemeClr val="tx1"/>
                </a:solidFill>
                <a:latin typeface="Arial"/>
              </a:defRPr>
            </a:lvl2pPr>
            <a:lvl3pPr marL="1143000" indent="-228600" defTabSz="4703763" eaLnBrk="0" hangingPunct="0">
              <a:defRPr sz="9300">
                <a:solidFill>
                  <a:schemeClr val="tx1"/>
                </a:solidFill>
                <a:latin typeface="Arial"/>
              </a:defRPr>
            </a:lvl3pPr>
            <a:lvl4pPr marL="1600200" indent="-228600" defTabSz="4703763" eaLnBrk="0" hangingPunct="0">
              <a:defRPr sz="9300">
                <a:solidFill>
                  <a:schemeClr val="tx1"/>
                </a:solidFill>
                <a:latin typeface="Arial"/>
              </a:defRPr>
            </a:lvl4pPr>
            <a:lvl5pPr marL="2057400" indent="-228600" defTabSz="4703763" eaLnBrk="0" hangingPunct="0">
              <a:defRPr sz="9300">
                <a:solidFill>
                  <a:schemeClr val="tx1"/>
                </a:solidFill>
                <a:latin typeface="Arial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/>
              </a:defRPr>
            </a:lvl9pPr>
          </a:lstStyle>
          <a:p>
            <a:r>
              <a:rPr lang="en-US" sz="2400">
                <a:latin typeface="Titillium Web" panose="00000500000000000000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5BA5B394-92CD-4B3C-9507-4B3F124A5E31}"/>
              </a:ext>
            </a:extLst>
          </p:cNvPr>
          <p:cNvSpPr txBox="1"/>
          <p:nvPr/>
        </p:nvSpPr>
        <p:spPr>
          <a:xfrm>
            <a:off x="33384573" y="8656761"/>
            <a:ext cx="960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2400">
                <a:latin typeface="Titillium Web" panose="00000500000000000000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pic>
        <p:nvPicPr>
          <p:cNvPr id="260" name="New picture"/>
          <p:cNvPicPr/>
          <p:nvPr/>
        </p:nvPicPr>
        <p:blipFill>
          <a:blip r:embed="rId3"/>
          <a:stretch>
            <a:fillRect/>
          </a:stretch>
        </p:blipFill>
        <p:spPr>
          <a:xfrm>
            <a:off x="-22326600" y="1156719"/>
            <a:ext cx="20142200" cy="14427200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0.08.14"/>
  <p:tag name="AS_TITLE" val="Aspose.Slides for .NET 4.0 Client Profile"/>
  <p:tag name="AS_VERSION" val="20.8"/>
  <p:tag name="MAKESIGNSTEMPLATE" val="philosophicalseafoam|09-2018"/>
</p:tagLst>
</file>

<file path=ppt/theme/theme1.xml><?xml version="1.0" encoding="utf-8"?>
<a:theme xmlns:a="http://schemas.openxmlformats.org/drawingml/2006/main" name="Default Desig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37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37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2653</TotalTime>
  <Words>103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Titillium Web</vt:lpstr>
      <vt:lpstr>Amaranth</vt:lpstr>
      <vt:lpstr>Default Design</vt:lpstr>
      <vt:lpstr>PowerPoint Presentation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poster example</dc:title>
  <dc:subject>Template For Scientific Poster Presentation</dc:subject>
  <dc:creator>Graphicsland/MakeSigns.com</dc:creator>
  <cp:keywords>scientific, research, template, custom, poster, presentation, symposium, printing, PowerPoint, create, design, example, sample, download</cp:keywords>
  <dc:description>Download our scientific poster templates at no cost to you and get one step closer to making a great research poster.</dc:description>
  <cp:lastModifiedBy>Amy Bohmann</cp:lastModifiedBy>
  <cp:revision>57</cp:revision>
  <dcterms:modified xsi:type="dcterms:W3CDTF">2022-04-06T20:50:02Z</dcterms:modified>
  <cp:category>science research poster</cp:category>
</cp:coreProperties>
</file>