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4_0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76" r:id="rId5"/>
    <p:sldId id="260" r:id="rId6"/>
    <p:sldId id="269" r:id="rId7"/>
    <p:sldId id="267" r:id="rId8"/>
    <p:sldId id="279" r:id="rId9"/>
    <p:sldId id="264" r:id="rId10"/>
    <p:sldId id="28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CDBE8D-863C-1153-845E-D7105DF18E56}" name="Emily Naasz" initials="EN" userId="S::enaasz@tamusa.edu::3631c8c2-9157-4147-9d48-a500e914de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9" autoAdjust="0"/>
  </p:normalViewPr>
  <p:slideViewPr>
    <p:cSldViewPr>
      <p:cViewPr varScale="1">
        <p:scale>
          <a:sx n="80" d="100"/>
          <a:sy n="80" d="100"/>
        </p:scale>
        <p:origin x="15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3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ohmann" userId="d3fe83a7-23fe-4d8b-8094-194ad0b8e775" providerId="ADAL" clId="{C9D6EFCC-5AB1-496C-BA8B-E131E7F5D014}"/>
    <pc:docChg chg="custSel delSld modSld">
      <pc:chgData name="Amy Bohmann" userId="d3fe83a7-23fe-4d8b-8094-194ad0b8e775" providerId="ADAL" clId="{C9D6EFCC-5AB1-496C-BA8B-E131E7F5D014}" dt="2022-04-12T14:09:20.796" v="221" actId="20577"/>
      <pc:docMkLst>
        <pc:docMk/>
      </pc:docMkLst>
      <pc:sldChg chg="modSp del mod modCm">
        <pc:chgData name="Amy Bohmann" userId="d3fe83a7-23fe-4d8b-8094-194ad0b8e775" providerId="ADAL" clId="{C9D6EFCC-5AB1-496C-BA8B-E131E7F5D014}" dt="2022-04-12T14:09:05.509" v="163" actId="47"/>
        <pc:sldMkLst>
          <pc:docMk/>
          <pc:sldMk cId="0" sldId="262"/>
        </pc:sldMkLst>
        <pc:spChg chg="mod">
          <ac:chgData name="Amy Bohmann" userId="d3fe83a7-23fe-4d8b-8094-194ad0b8e775" providerId="ADAL" clId="{C9D6EFCC-5AB1-496C-BA8B-E131E7F5D014}" dt="2022-04-12T14:08:57.746" v="162" actId="6549"/>
          <ac:spMkLst>
            <pc:docMk/>
            <pc:sldMk cId="0" sldId="262"/>
            <ac:spMk id="6147" creationId="{2F5DBDD5-87A7-0C5E-5E9C-7343C0801894}"/>
          </ac:spMkLst>
        </pc:spChg>
      </pc:sldChg>
      <pc:sldChg chg="modSp mod">
        <pc:chgData name="Amy Bohmann" userId="d3fe83a7-23fe-4d8b-8094-194ad0b8e775" providerId="ADAL" clId="{C9D6EFCC-5AB1-496C-BA8B-E131E7F5D014}" dt="2022-04-12T14:09:20.796" v="221" actId="20577"/>
        <pc:sldMkLst>
          <pc:docMk/>
          <pc:sldMk cId="0" sldId="276"/>
        </pc:sldMkLst>
        <pc:spChg chg="mod">
          <ac:chgData name="Amy Bohmann" userId="d3fe83a7-23fe-4d8b-8094-194ad0b8e775" providerId="ADAL" clId="{C9D6EFCC-5AB1-496C-BA8B-E131E7F5D014}" dt="2022-04-12T14:09:20.796" v="221" actId="20577"/>
          <ac:spMkLst>
            <pc:docMk/>
            <pc:sldMk cId="0" sldId="276"/>
            <ac:spMk id="9218" creationId="{11E5CE8C-74EC-021D-F1C0-346B0C0E122B}"/>
          </ac:spMkLst>
        </pc:spChg>
      </pc:sldChg>
    </pc:docChg>
  </pc:docChgLst>
</pc:chgInfo>
</file>

<file path=ppt/comments/modernComment_11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F4AA24-7FB7-4DAC-80CA-18CF84DD19F8}" authorId="{B7CDBE8D-863C-1153-845E-D7105DF18E56}" created="2022-04-08T21:13:00.3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6"/>
      <ac:spMk id="9219" creationId="{8830DF0C-6FD1-81E2-D303-2EDA9E64D5E2}"/>
      <ac:txMk cp="182">
        <ac:context len="183" hash="2846704779"/>
      </ac:txMk>
    </ac:txMkLst>
    <p188:pos x="5894716" y="3393056"/>
    <p188:txBody>
      <a:bodyPr/>
      <a:lstStyle/>
      <a:p>
        <a:r>
          <a:rPr lang="en-US"/>
          <a:t>[@Amy Bohmann] 2021 SRS mention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D9A143-BA55-25D6-C796-A7A7D6C2F1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011B3-35C4-B23F-8021-8DBB0CF168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ACC59-2694-42A7-A82C-3896D556BB76}" type="datetimeFigureOut">
              <a:rPr lang="en-US"/>
              <a:pPr>
                <a:defRPr/>
              </a:pPr>
              <a:t>12/7/2023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EC5302-18DE-5E54-2683-D38ADABE0A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439381-EBA7-6B9C-8931-FF2C64C9B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35818-7DE2-05A4-F082-A750ACC1FC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D90E7-86ED-CBF1-130B-F1B174BEC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D590E9-0F21-436D-B441-FD8A9735E1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55E6C-7E84-5523-FB80-51B8A93A0F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74FDE7-9BE4-6771-2938-BAAC822B4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8F237-DF09-EB10-6BF1-2EE2F1CEA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8AD36-A9E5-4F95-A317-7340B119D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6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492B15-0672-FA17-E666-2190A8493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859A52-9CFD-9639-E75D-A32ED9BA5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88D8E-588B-8AEE-156D-94783FBA2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8906C-F07F-4725-A547-C45AF7A98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38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8D27DA-658C-9F54-C365-C451093BB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ED2E7B-744B-6831-D71A-13F4A85F1D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66EC48-27B8-B64E-9A89-D168F55043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518B6-5C9B-4D9C-A409-BCF9E0D9B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03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39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E34352-27E1-2E2D-213C-62E3F6145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9DABAC-2FED-A2AD-F3F6-229BFFDE9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104B6-77FA-D61E-D95E-F4A445C08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CCCF6-8602-44EC-85D4-C2F67535F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9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A386F-C212-2A71-EAB8-C2121D1BA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4FE15A-8895-22CE-53F4-0233AF9E6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0631D2-180F-896C-5598-4645C48EB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6BD07-BBDA-4344-BCD8-F55CFDD16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8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D6E29-AE1A-FE62-BFC7-03C7A7027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1C6F8-88A1-274C-C3A9-15634A534C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EF0F0-B10F-FCBD-A8D9-4E888C89B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7569A-A262-4DEB-8DA4-97F90B77A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8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F05299-A9E7-9BC2-1EE2-ECFFFD3E68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2886E1-D0CC-4FE1-047C-9B2F56DA8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093AF1-A22B-5214-2305-5D383676A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A0F53-7F4F-4009-A7CB-82F6B6B3B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6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FB3D85-FFC0-DC89-7129-FEBF73B56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BAB0EA-C7BA-3CB1-A14E-D641D6FEA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064286-517C-673C-8209-DFB4180A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268C2-D00D-464B-87C1-D62D5C7A5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8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E8B01F-1E0A-595A-1E32-ADD422ED9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AF4003-2674-961A-8A84-ED191BB22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FC2A55-C31E-5067-9A92-7ACB7CC51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C8B0B-EE24-4474-847B-5FC079947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6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D2DCB-200F-2D06-7687-8D9F7B08C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4E2D1-6C34-0B92-579E-DC18CEA7B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A819A2-20D7-0E48-7729-5E205DC19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0A63A-104C-44D3-979D-31792CFF6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0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8B455-F550-D458-F8BC-E22191284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63590-AFA7-F464-9323-B70988C157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E4D5E-CBDD-31A0-E6EA-148E249E8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EDA47-EFCC-4EFD-919D-622DD9746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E5A258-1EAC-B76B-62F5-C385A1241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3D16E5-CA40-2FA2-20BB-847799F7E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C6C84B-BCA8-F23B-C799-4F0300656C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AD929F-D7C5-2782-EC43-1083F91A8F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8D81D7-7488-A483-A4C6-349BD98F81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178A44A-302E-41DC-946A-13506DEA24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0.xml"/><Relationship Id="rId2" Type="http://schemas.openxmlformats.org/officeDocument/2006/relationships/hyperlink" Target="https://www.tamusa.edu/student-research-symposium/srs-poster-template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F038D07-A877-B4FF-8425-3F34ACB705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Poster Presentations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FEDDCB-7DC3-4E91-6605-0FE82A5313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629400" cy="1752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Texas A&amp;M University-San Antonio Student Research Symposium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06F7B-4513-654A-8838-18C4EBC4EA80}"/>
              </a:ext>
            </a:extLst>
          </p:cNvPr>
          <p:cNvSpPr txBox="1"/>
          <p:nvPr/>
        </p:nvSpPr>
        <p:spPr>
          <a:xfrm>
            <a:off x="244475" y="271463"/>
            <a:ext cx="5868988" cy="657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33" b="1" dirty="0" err="1">
                <a:solidFill>
                  <a:srgbClr val="BF5700"/>
                </a:solidFill>
              </a:rPr>
              <a:t>Quibus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simust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alignamus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ut</a:t>
            </a:r>
            <a:r>
              <a:rPr lang="en-US" sz="1833" b="1" dirty="0">
                <a:solidFill>
                  <a:srgbClr val="BF5700"/>
                </a:solidFill>
              </a:rPr>
              <a:t> que et, </a:t>
            </a:r>
            <a:r>
              <a:rPr lang="en-US" sz="1833" b="1" dirty="0" err="1">
                <a:solidFill>
                  <a:srgbClr val="BF5700"/>
                </a:solidFill>
              </a:rPr>
              <a:t>nobitasitat</a:t>
            </a:r>
            <a:r>
              <a:rPr lang="en-US" sz="1833" b="1" dirty="0">
                <a:solidFill>
                  <a:srgbClr val="BF5700"/>
                </a:solidFill>
              </a:rPr>
              <a:t> voles </a:t>
            </a:r>
            <a:r>
              <a:rPr lang="en-US" sz="1833" b="1" dirty="0" err="1">
                <a:solidFill>
                  <a:srgbClr val="BF5700"/>
                </a:solidFill>
              </a:rPr>
              <a:t>nonsequi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aut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recercia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nemporem</a:t>
            </a:r>
            <a:r>
              <a:rPr lang="en-US" sz="1833" b="1" dirty="0">
                <a:solidFill>
                  <a:srgbClr val="BF5700"/>
                </a:solidFill>
              </a:rPr>
              <a:t> </a:t>
            </a:r>
            <a:r>
              <a:rPr lang="en-US" sz="1833" b="1" dirty="0" err="1">
                <a:solidFill>
                  <a:srgbClr val="BF5700"/>
                </a:solidFill>
              </a:rPr>
              <a:t>aut</a:t>
            </a:r>
            <a:endParaRPr lang="en-US" sz="1833" b="1" dirty="0">
              <a:solidFill>
                <a:srgbClr val="BF57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C9136-C2C9-234A-8555-1F6C34525650}"/>
              </a:ext>
            </a:extLst>
          </p:cNvPr>
          <p:cNvSpPr txBox="1"/>
          <p:nvPr/>
        </p:nvSpPr>
        <p:spPr>
          <a:xfrm>
            <a:off x="244475" y="919163"/>
            <a:ext cx="5599113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33" dirty="0">
                <a:solidFill>
                  <a:srgbClr val="BF5700"/>
                </a:solidFill>
              </a:rPr>
              <a:t>[AUTHORS LINE] </a:t>
            </a:r>
            <a:r>
              <a:rPr lang="en-US" sz="833" dirty="0" err="1">
                <a:solidFill>
                  <a:srgbClr val="BF5700"/>
                </a:solidFill>
              </a:rPr>
              <a:t>Firstname</a:t>
            </a:r>
            <a:r>
              <a:rPr lang="en-US" sz="833" dirty="0">
                <a:solidFill>
                  <a:srgbClr val="BF5700"/>
                </a:solidFill>
              </a:rPr>
              <a:t> Lastname</a:t>
            </a:r>
            <a:r>
              <a:rPr lang="en-US" sz="833" baseline="30000" dirty="0">
                <a:solidFill>
                  <a:srgbClr val="BF5700"/>
                </a:solidFill>
              </a:rPr>
              <a:t>1</a:t>
            </a:r>
            <a:r>
              <a:rPr lang="en-US" sz="833" dirty="0">
                <a:solidFill>
                  <a:srgbClr val="BF5700"/>
                </a:solidFill>
              </a:rPr>
              <a:t>, </a:t>
            </a:r>
            <a:r>
              <a:rPr lang="en-US" sz="833" dirty="0" err="1">
                <a:solidFill>
                  <a:srgbClr val="BF5700"/>
                </a:solidFill>
              </a:rPr>
              <a:t>Firstname</a:t>
            </a:r>
            <a:r>
              <a:rPr lang="en-US" sz="833" dirty="0">
                <a:solidFill>
                  <a:srgbClr val="BF5700"/>
                </a:solidFill>
              </a:rPr>
              <a:t> Lastname</a:t>
            </a:r>
            <a:r>
              <a:rPr lang="en-US" sz="833" baseline="30000" dirty="0">
                <a:solidFill>
                  <a:srgbClr val="BF5700"/>
                </a:solidFill>
              </a:rPr>
              <a:t>2</a:t>
            </a:r>
            <a:r>
              <a:rPr lang="en-US" sz="833" dirty="0">
                <a:solidFill>
                  <a:srgbClr val="BF5700"/>
                </a:solidFill>
              </a:rPr>
              <a:t>, </a:t>
            </a:r>
            <a:r>
              <a:rPr lang="en-US" sz="833" dirty="0" err="1">
                <a:solidFill>
                  <a:srgbClr val="BF5700"/>
                </a:solidFill>
              </a:rPr>
              <a:t>Firstname</a:t>
            </a:r>
            <a:r>
              <a:rPr lang="en-US" sz="833" dirty="0">
                <a:solidFill>
                  <a:srgbClr val="BF5700"/>
                </a:solidFill>
              </a:rPr>
              <a:t> Lastname</a:t>
            </a:r>
            <a:r>
              <a:rPr lang="en-US" sz="833" baseline="30000" dirty="0">
                <a:solidFill>
                  <a:srgbClr val="BF5700"/>
                </a:solidFill>
              </a:rPr>
              <a:t>3</a:t>
            </a:r>
            <a:r>
              <a:rPr lang="en-US" sz="833" dirty="0">
                <a:solidFill>
                  <a:srgbClr val="BF5700"/>
                </a:solidFill>
              </a:rPr>
              <a:t/>
            </a:r>
            <a:br>
              <a:rPr lang="en-US" sz="833" dirty="0">
                <a:solidFill>
                  <a:srgbClr val="BF5700"/>
                </a:solidFill>
              </a:rPr>
            </a:br>
            <a:r>
              <a:rPr lang="en-US" sz="833" dirty="0">
                <a:solidFill>
                  <a:srgbClr val="BF5700"/>
                </a:solidFill>
              </a:rPr>
              <a:t>[DEPT./SCHOOL LINE] </a:t>
            </a:r>
            <a:r>
              <a:rPr lang="en-US" sz="833" baseline="30000" dirty="0">
                <a:solidFill>
                  <a:srgbClr val="BF5700"/>
                </a:solidFill>
              </a:rPr>
              <a:t>1</a:t>
            </a:r>
            <a:r>
              <a:rPr lang="en-US" sz="833" dirty="0">
                <a:solidFill>
                  <a:srgbClr val="BF5700"/>
                </a:solidFill>
              </a:rPr>
              <a:t>Department of Integrative Biology, </a:t>
            </a:r>
            <a:r>
              <a:rPr lang="en-US" sz="833" baseline="30000" dirty="0">
                <a:solidFill>
                  <a:srgbClr val="BF5700"/>
                </a:solidFill>
              </a:rPr>
              <a:t>2</a:t>
            </a:r>
            <a:r>
              <a:rPr lang="en-US" sz="833" dirty="0">
                <a:solidFill>
                  <a:srgbClr val="BF5700"/>
                </a:solidFill>
              </a:rPr>
              <a:t>Department of Chemistry, College of Natural Sciences, The University of Texas, </a:t>
            </a:r>
            <a:r>
              <a:rPr lang="en-US" sz="833" baseline="30000" dirty="0">
                <a:solidFill>
                  <a:srgbClr val="BF5700"/>
                </a:solidFill>
              </a:rPr>
              <a:t>3</a:t>
            </a:r>
            <a:r>
              <a:rPr lang="en-US" sz="833" dirty="0">
                <a:solidFill>
                  <a:srgbClr val="BF5700"/>
                </a:solidFill>
              </a:rPr>
              <a:t>Suchandsuch Research Institute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42BAB-3737-CE4C-874C-5EA986C6E360}"/>
              </a:ext>
            </a:extLst>
          </p:cNvPr>
          <p:cNvSpPr/>
          <p:nvPr/>
        </p:nvSpPr>
        <p:spPr>
          <a:xfrm>
            <a:off x="244475" y="1524000"/>
            <a:ext cx="2722563" cy="1620838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70FEF-011A-5342-B701-2B5D8E102B3F}"/>
              </a:ext>
            </a:extLst>
          </p:cNvPr>
          <p:cNvSpPr/>
          <p:nvPr/>
        </p:nvSpPr>
        <p:spPr>
          <a:xfrm>
            <a:off x="244475" y="1524000"/>
            <a:ext cx="2722563" cy="244475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Introduction</a:t>
            </a:r>
            <a:endParaRPr lang="en-US" sz="1042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1B937-827D-314B-B2ED-2E7548C9EE25}"/>
              </a:ext>
            </a:extLst>
          </p:cNvPr>
          <p:cNvSpPr txBox="1"/>
          <p:nvPr/>
        </p:nvSpPr>
        <p:spPr>
          <a:xfrm>
            <a:off x="369888" y="1847850"/>
            <a:ext cx="2522537" cy="137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 err="1"/>
              <a:t>Imintem</a:t>
            </a:r>
            <a:r>
              <a:rPr lang="en-US" sz="556" dirty="0"/>
              <a:t> </a:t>
            </a:r>
            <a:r>
              <a:rPr lang="en-US" sz="556" dirty="0" err="1"/>
              <a:t>quas</a:t>
            </a:r>
            <a:r>
              <a:rPr lang="en-US" sz="556" dirty="0"/>
              <a:t> </a:t>
            </a:r>
            <a:r>
              <a:rPr lang="en-US" sz="556" dirty="0" err="1"/>
              <a:t>porro</a:t>
            </a:r>
            <a:r>
              <a:rPr lang="en-US" sz="556" dirty="0"/>
              <a:t> </a:t>
            </a:r>
            <a:r>
              <a:rPr lang="en-US" sz="556" dirty="0" err="1"/>
              <a:t>debitis</a:t>
            </a:r>
            <a:r>
              <a:rPr lang="en-US" sz="556" dirty="0"/>
              <a:t> </a:t>
            </a:r>
            <a:r>
              <a:rPr lang="en-US" sz="556" dirty="0" err="1"/>
              <a:t>itius</a:t>
            </a:r>
            <a:r>
              <a:rPr lang="en-US" sz="556" dirty="0"/>
              <a:t>, nus id </a:t>
            </a:r>
            <a:r>
              <a:rPr lang="en-US" sz="556" dirty="0" err="1"/>
              <a:t>quat</a:t>
            </a:r>
            <a:r>
              <a:rPr lang="en-US" sz="556" dirty="0"/>
              <a:t> animus </a:t>
            </a:r>
            <a:r>
              <a:rPr lang="en-US" sz="556" dirty="0" err="1"/>
              <a:t>auda</a:t>
            </a:r>
            <a:r>
              <a:rPr lang="en-US" sz="556" dirty="0"/>
              <a:t> </a:t>
            </a:r>
            <a:r>
              <a:rPr lang="en-US" sz="556" dirty="0" err="1"/>
              <a:t>platust</a:t>
            </a:r>
            <a:r>
              <a:rPr lang="en-US" sz="556" dirty="0"/>
              <a:t> et </a:t>
            </a:r>
            <a:r>
              <a:rPr lang="en-US" sz="556" dirty="0" err="1"/>
              <a:t>imin</a:t>
            </a:r>
            <a:r>
              <a:rPr lang="en-US" sz="556" dirty="0"/>
              <a:t> </a:t>
            </a:r>
            <a:r>
              <a:rPr lang="en-US" sz="556" dirty="0" err="1"/>
              <a:t>perovitasped</a:t>
            </a:r>
            <a:r>
              <a:rPr lang="en-US" sz="556" dirty="0"/>
              <a:t>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ipsus</a:t>
            </a:r>
            <a:r>
              <a:rPr lang="en-US" sz="556" dirty="0"/>
              <a:t> </a:t>
            </a:r>
            <a:r>
              <a:rPr lang="en-US" sz="556" dirty="0" err="1"/>
              <a:t>mo</a:t>
            </a:r>
            <a:r>
              <a:rPr lang="en-US" sz="556" dirty="0"/>
              <a:t> </a:t>
            </a:r>
            <a:r>
              <a:rPr lang="en-US" sz="556" dirty="0" err="1"/>
              <a:t>maios</a:t>
            </a:r>
            <a:r>
              <a:rPr lang="en-US" sz="556" dirty="0"/>
              <a:t> </a:t>
            </a:r>
            <a:r>
              <a:rPr lang="en-US" sz="556" dirty="0" err="1"/>
              <a:t>eume</a:t>
            </a:r>
            <a:r>
              <a:rPr lang="en-US" sz="556" dirty="0"/>
              <a:t> di </a:t>
            </a:r>
            <a:r>
              <a:rPr lang="en-US" sz="556" dirty="0" err="1"/>
              <a:t>ut</a:t>
            </a:r>
            <a:r>
              <a:rPr lang="en-US" sz="556" dirty="0"/>
              <a:t> a </a:t>
            </a:r>
            <a:r>
              <a:rPr lang="en-US" sz="556" dirty="0" err="1"/>
              <a:t>dolupit</a:t>
            </a:r>
            <a:r>
              <a:rPr lang="en-US" sz="556" dirty="0"/>
              <a:t>, </a:t>
            </a:r>
            <a:r>
              <a:rPr lang="en-US" sz="556" dirty="0" err="1"/>
              <a:t>sequam</a:t>
            </a:r>
            <a:r>
              <a:rPr lang="en-US" sz="556" dirty="0"/>
              <a:t>, </a:t>
            </a:r>
            <a:r>
              <a:rPr lang="en-US" sz="556" dirty="0" err="1"/>
              <a:t>serio</a:t>
            </a:r>
            <a:r>
              <a:rPr lang="en-US" sz="556" dirty="0"/>
              <a:t> </a:t>
            </a:r>
            <a:r>
              <a:rPr lang="en-US" sz="556" dirty="0" err="1"/>
              <a:t>bea</a:t>
            </a:r>
            <a:r>
              <a:rPr lang="en-US" sz="556" dirty="0"/>
              <a:t> natis </a:t>
            </a:r>
            <a:r>
              <a:rPr lang="en-US" sz="556" dirty="0" err="1"/>
              <a:t>dolupta</a:t>
            </a:r>
            <a:r>
              <a:rPr lang="en-US" sz="556" dirty="0"/>
              <a:t> </a:t>
            </a:r>
            <a:r>
              <a:rPr lang="en-US" sz="556" dirty="0" err="1"/>
              <a:t>simperiae</a:t>
            </a:r>
            <a:r>
              <a:rPr lang="en-US" sz="556" dirty="0"/>
              <a:t> </a:t>
            </a:r>
            <a:r>
              <a:rPr lang="en-US" sz="556" dirty="0" err="1"/>
              <a:t>nate</a:t>
            </a:r>
            <a:r>
              <a:rPr lang="en-US" sz="556" dirty="0"/>
              <a:t> </a:t>
            </a:r>
            <a:r>
              <a:rPr lang="en-US" sz="556" dirty="0" err="1"/>
              <a:t>molorum</a:t>
            </a:r>
            <a:r>
              <a:rPr lang="en-US" sz="556" dirty="0"/>
              <a:t> </a:t>
            </a:r>
            <a:r>
              <a:rPr lang="en-US" sz="556" dirty="0" err="1"/>
              <a:t>eati</a:t>
            </a:r>
            <a:r>
              <a:rPr lang="en-US" sz="556" dirty="0"/>
              <a:t> </a:t>
            </a:r>
            <a:r>
              <a:rPr lang="en-US" sz="556" dirty="0" err="1"/>
              <a:t>ulparis</a:t>
            </a:r>
            <a:r>
              <a:rPr lang="en-US" sz="556" dirty="0"/>
              <a:t> </a:t>
            </a:r>
            <a:r>
              <a:rPr lang="en-US" sz="556" dirty="0" err="1"/>
              <a:t>magnieniam</a:t>
            </a:r>
            <a:r>
              <a:rPr lang="en-US" sz="556" dirty="0"/>
              <a:t>, to </a:t>
            </a:r>
            <a:r>
              <a:rPr lang="en-US" sz="556" dirty="0" err="1"/>
              <a:t>intotatur</a:t>
            </a:r>
            <a:r>
              <a:rPr lang="en-US" sz="556" dirty="0"/>
              <a:t>?</a:t>
            </a:r>
          </a:p>
          <a:p>
            <a:pPr>
              <a:defRPr/>
            </a:pPr>
            <a:r>
              <a:rPr lang="en-US" sz="556" dirty="0" err="1"/>
              <a:t>Sunto</a:t>
            </a:r>
            <a:r>
              <a:rPr lang="en-US" sz="556" dirty="0"/>
              <a:t> into </a:t>
            </a:r>
            <a:r>
              <a:rPr lang="en-US" sz="556" dirty="0" err="1"/>
              <a:t>temperi</a:t>
            </a:r>
            <a:r>
              <a:rPr lang="en-US" sz="556" dirty="0"/>
              <a:t> </a:t>
            </a:r>
            <a:r>
              <a:rPr lang="en-US" sz="556" dirty="0" err="1"/>
              <a:t>aturerum</a:t>
            </a:r>
            <a:r>
              <a:rPr lang="en-US" sz="556" dirty="0"/>
              <a:t> et </a:t>
            </a:r>
            <a:r>
              <a:rPr lang="en-US" sz="556" dirty="0" err="1"/>
              <a:t>identio</a:t>
            </a:r>
            <a:r>
              <a:rPr lang="en-US" sz="556" dirty="0"/>
              <a:t> </a:t>
            </a:r>
            <a:r>
              <a:rPr lang="en-US" sz="556" dirty="0" err="1"/>
              <a:t>nsectatem</a:t>
            </a:r>
            <a:r>
              <a:rPr lang="en-US" sz="556" dirty="0"/>
              <a:t> quo </a:t>
            </a:r>
            <a:r>
              <a:rPr lang="en-US" sz="556" dirty="0" err="1"/>
              <a:t>dolorum</a:t>
            </a:r>
            <a:r>
              <a:rPr lang="en-US" sz="556" dirty="0"/>
              <a:t> </a:t>
            </a:r>
            <a:r>
              <a:rPr lang="en-US" sz="556" dirty="0" err="1"/>
              <a:t>fuga</a:t>
            </a:r>
            <a:r>
              <a:rPr lang="en-US" sz="556" dirty="0"/>
              <a:t>. </a:t>
            </a:r>
            <a:r>
              <a:rPr lang="en-US" sz="556" dirty="0" err="1"/>
              <a:t>Itiatur</a:t>
            </a:r>
            <a:r>
              <a:rPr lang="en-US" sz="556" dirty="0"/>
              <a:t>, </a:t>
            </a:r>
            <a:r>
              <a:rPr lang="en-US" sz="556" dirty="0" err="1"/>
              <a:t>quam</a:t>
            </a:r>
            <a:r>
              <a:rPr lang="en-US" sz="556" dirty="0"/>
              <a:t> </a:t>
            </a:r>
            <a:r>
              <a:rPr lang="en-US" sz="556" dirty="0" err="1"/>
              <a:t>vendus</a:t>
            </a:r>
            <a:r>
              <a:rPr lang="en-US" sz="556" dirty="0"/>
              <a:t> </a:t>
            </a:r>
            <a:r>
              <a:rPr lang="en-US" sz="556" dirty="0" err="1"/>
              <a:t>quodis</a:t>
            </a:r>
            <a:r>
              <a:rPr lang="en-US" sz="556" dirty="0"/>
              <a:t> </a:t>
            </a:r>
            <a:r>
              <a:rPr lang="en-US" sz="556" dirty="0" err="1"/>
              <a:t>reria</a:t>
            </a:r>
            <a:r>
              <a:rPr lang="en-US" sz="556" dirty="0"/>
              <a:t> </a:t>
            </a:r>
            <a:r>
              <a:rPr lang="en-US" sz="556" dirty="0" err="1"/>
              <a:t>volupienis</a:t>
            </a:r>
            <a:r>
              <a:rPr lang="en-US" sz="556" dirty="0"/>
              <a:t> con </a:t>
            </a:r>
            <a:r>
              <a:rPr lang="en-US" sz="556" dirty="0" err="1"/>
              <a:t>posto</a:t>
            </a:r>
            <a:r>
              <a:rPr lang="en-US" sz="556" dirty="0"/>
              <a:t> dolor </a:t>
            </a:r>
            <a:r>
              <a:rPr lang="en-US" sz="556" dirty="0" err="1"/>
              <a:t>sam</a:t>
            </a:r>
            <a:r>
              <a:rPr lang="en-US" sz="556" dirty="0"/>
              <a:t> debit </a:t>
            </a:r>
            <a:r>
              <a:rPr lang="en-US" sz="556" dirty="0" err="1"/>
              <a:t>experumet</a:t>
            </a:r>
            <a:r>
              <a:rPr lang="en-US" sz="556" dirty="0"/>
              <a:t> </a:t>
            </a:r>
            <a:r>
              <a:rPr lang="en-US" sz="556" dirty="0" err="1"/>
              <a:t>odit</a:t>
            </a:r>
            <a:r>
              <a:rPr lang="en-US" sz="556" dirty="0"/>
              <a:t> </a:t>
            </a:r>
            <a:r>
              <a:rPr lang="en-US" sz="556" dirty="0" err="1"/>
              <a:t>ut</a:t>
            </a:r>
            <a:r>
              <a:rPr lang="en-US" sz="556" dirty="0"/>
              <a:t> id </a:t>
            </a:r>
            <a:r>
              <a:rPr lang="en-US" sz="556" dirty="0" err="1"/>
              <a:t>molorrum</a:t>
            </a:r>
            <a:r>
              <a:rPr lang="en-US" sz="556" dirty="0"/>
              <a:t> que </a:t>
            </a:r>
            <a:r>
              <a:rPr lang="en-US" sz="556" dirty="0" err="1"/>
              <a:t>quam</a:t>
            </a:r>
            <a:r>
              <a:rPr lang="en-US" sz="556" dirty="0"/>
              <a:t> </a:t>
            </a:r>
            <a:r>
              <a:rPr lang="en-US" sz="556" dirty="0" err="1"/>
              <a:t>fuga</a:t>
            </a:r>
            <a:r>
              <a:rPr lang="en-US" sz="556" dirty="0"/>
              <a:t>. Et </a:t>
            </a:r>
            <a:r>
              <a:rPr lang="en-US" sz="556" dirty="0" err="1"/>
              <a:t>volorioraes</a:t>
            </a:r>
            <a:r>
              <a:rPr lang="en-US" sz="556" dirty="0"/>
              <a:t> alit, que </a:t>
            </a:r>
            <a:r>
              <a:rPr lang="en-US" sz="556" dirty="0" err="1"/>
              <a:t>plitati</a:t>
            </a:r>
            <a:r>
              <a:rPr lang="en-US" sz="556" dirty="0"/>
              <a:t> </a:t>
            </a:r>
            <a:r>
              <a:rPr lang="en-US" sz="556" dirty="0" err="1"/>
              <a:t>onemporro</a:t>
            </a:r>
            <a:r>
              <a:rPr lang="en-US" sz="556" dirty="0"/>
              <a:t> </a:t>
            </a:r>
            <a:r>
              <a:rPr lang="en-US" sz="556" dirty="0" err="1"/>
              <a:t>entorio</a:t>
            </a:r>
            <a:r>
              <a:rPr lang="en-US" sz="556" dirty="0"/>
              <a:t> </a:t>
            </a:r>
            <a:r>
              <a:rPr lang="en-US" sz="556" dirty="0" err="1"/>
              <a:t>rumendi</a:t>
            </a:r>
            <a:r>
              <a:rPr lang="en-US" sz="556" dirty="0"/>
              <a:t> </a:t>
            </a:r>
            <a:r>
              <a:rPr lang="en-US" sz="556" dirty="0" err="1"/>
              <a:t>simenimus</a:t>
            </a:r>
            <a:r>
              <a:rPr lang="en-US" sz="556" dirty="0"/>
              <a:t> </a:t>
            </a:r>
            <a:r>
              <a:rPr lang="en-US" sz="556" dirty="0" err="1"/>
              <a:t>mossimus</a:t>
            </a:r>
            <a:r>
              <a:rPr lang="en-US" sz="556" dirty="0"/>
              <a:t> re </a:t>
            </a:r>
            <a:r>
              <a:rPr lang="en-US" sz="556" dirty="0" err="1"/>
              <a:t>officit</a:t>
            </a:r>
            <a:r>
              <a:rPr lang="en-US" sz="556" dirty="0"/>
              <a:t> </a:t>
            </a:r>
            <a:r>
              <a:rPr lang="en-US" sz="556" dirty="0" err="1"/>
              <a:t>mo</a:t>
            </a:r>
            <a:r>
              <a:rPr lang="en-US" sz="556" dirty="0"/>
              <a:t> </a:t>
            </a:r>
            <a:r>
              <a:rPr lang="en-US" sz="556" dirty="0" err="1"/>
              <a:t>officae</a:t>
            </a:r>
            <a:r>
              <a:rPr lang="en-US" sz="556" dirty="0"/>
              <a:t> </a:t>
            </a:r>
            <a:r>
              <a:rPr lang="en-US" sz="556" dirty="0" err="1"/>
              <a:t>etur</a:t>
            </a:r>
            <a:r>
              <a:rPr lang="en-US" sz="556" dirty="0"/>
              <a:t>, </a:t>
            </a:r>
            <a:r>
              <a:rPr lang="en-US" sz="556" dirty="0" err="1"/>
              <a:t>volorem</a:t>
            </a:r>
            <a:r>
              <a:rPr lang="en-US" sz="556" dirty="0"/>
              <a:t> et </a:t>
            </a:r>
            <a:r>
              <a:rPr lang="en-US" sz="556" dirty="0" err="1"/>
              <a:t>optae</a:t>
            </a:r>
            <a:r>
              <a:rPr lang="en-US" sz="556" dirty="0"/>
              <a:t>. Ut </a:t>
            </a:r>
            <a:r>
              <a:rPr lang="en-US" sz="556" dirty="0" err="1"/>
              <a:t>ipsam</a:t>
            </a:r>
            <a:r>
              <a:rPr lang="en-US" sz="556" dirty="0"/>
              <a:t> </a:t>
            </a:r>
            <a:r>
              <a:rPr lang="en-US" sz="556" dirty="0" err="1"/>
              <a:t>esto</a:t>
            </a:r>
            <a:r>
              <a:rPr lang="en-US" sz="556" dirty="0"/>
              <a:t> </a:t>
            </a:r>
            <a:r>
              <a:rPr lang="en-US" sz="556" dirty="0" err="1"/>
              <a:t>temquas</a:t>
            </a:r>
            <a:r>
              <a:rPr lang="en-US" sz="556" dirty="0"/>
              <a:t> </a:t>
            </a:r>
            <a:r>
              <a:rPr lang="en-US" sz="556" dirty="0" err="1"/>
              <a:t>dolores</a:t>
            </a:r>
            <a:r>
              <a:rPr lang="en-US" sz="556" dirty="0"/>
              <a:t> </a:t>
            </a:r>
            <a:r>
              <a:rPr lang="en-US" sz="556" dirty="0" err="1"/>
              <a:t>sitiandi</a:t>
            </a:r>
            <a:r>
              <a:rPr lang="en-US" sz="556" dirty="0"/>
              <a:t> arum </a:t>
            </a:r>
            <a:r>
              <a:rPr lang="en-US" sz="556" dirty="0" err="1"/>
              <a:t>ipicien</a:t>
            </a:r>
            <a:r>
              <a:rPr lang="en-US" sz="556" dirty="0"/>
              <a:t> </a:t>
            </a:r>
            <a:r>
              <a:rPr lang="en-US" sz="556" dirty="0" err="1"/>
              <a:t>debisimus</a:t>
            </a:r>
            <a:r>
              <a:rPr lang="en-US" sz="556" dirty="0"/>
              <a:t> </a:t>
            </a:r>
            <a:r>
              <a:rPr lang="en-US" sz="556" dirty="0" err="1"/>
              <a:t>doluptatius</a:t>
            </a:r>
            <a:r>
              <a:rPr lang="en-US" sz="556" dirty="0"/>
              <a:t>.</a:t>
            </a:r>
          </a:p>
          <a:p>
            <a:pPr>
              <a:defRPr/>
            </a:pPr>
            <a:r>
              <a:rPr lang="en-US" sz="556" dirty="0"/>
              <a:t>As </a:t>
            </a:r>
            <a:r>
              <a:rPr lang="en-US" sz="556" dirty="0" err="1"/>
              <a:t>verepe</a:t>
            </a:r>
            <a:r>
              <a:rPr lang="en-US" sz="556" dirty="0"/>
              <a:t> </a:t>
            </a:r>
            <a:r>
              <a:rPr lang="en-US" sz="556" dirty="0" err="1"/>
              <a:t>sectis</a:t>
            </a:r>
            <a:r>
              <a:rPr lang="en-US" sz="556" dirty="0"/>
              <a:t> </a:t>
            </a:r>
            <a:r>
              <a:rPr lang="en-US" sz="556" dirty="0" err="1"/>
              <a:t>enda</a:t>
            </a:r>
            <a:r>
              <a:rPr lang="en-US" sz="556" dirty="0"/>
              <a:t> di </a:t>
            </a:r>
            <a:r>
              <a:rPr lang="en-US" sz="556" dirty="0" err="1"/>
              <a:t>incto</a:t>
            </a:r>
            <a:r>
              <a:rPr lang="en-US" sz="556" dirty="0"/>
              <a:t> </a:t>
            </a:r>
            <a:r>
              <a:rPr lang="en-US" sz="556" dirty="0" err="1"/>
              <a:t>etusda</a:t>
            </a:r>
            <a:r>
              <a:rPr lang="en-US" sz="556" dirty="0"/>
              <a:t> </a:t>
            </a:r>
            <a:r>
              <a:rPr lang="en-US" sz="556" dirty="0" err="1"/>
              <a:t>delectet</a:t>
            </a:r>
            <a:r>
              <a:rPr lang="en-US" sz="556" dirty="0"/>
              <a:t> </a:t>
            </a:r>
            <a:r>
              <a:rPr lang="en-US" sz="556" dirty="0" err="1"/>
              <a:t>eaque</a:t>
            </a:r>
            <a:r>
              <a:rPr lang="en-US" sz="556" dirty="0"/>
              <a:t> </a:t>
            </a:r>
            <a:r>
              <a:rPr lang="en-US" sz="556" dirty="0" err="1"/>
              <a:t>simusda</a:t>
            </a:r>
            <a:r>
              <a:rPr lang="en-US" sz="556" dirty="0"/>
              <a:t> </a:t>
            </a:r>
            <a:r>
              <a:rPr lang="en-US" sz="556" dirty="0" err="1"/>
              <a:t>ndanimus</a:t>
            </a:r>
            <a:r>
              <a:rPr lang="en-US" sz="556" dirty="0"/>
              <a:t>, sin </a:t>
            </a:r>
            <a:r>
              <a:rPr lang="en-US" sz="556" dirty="0" err="1"/>
              <a:t>cori</a:t>
            </a:r>
            <a:r>
              <a:rPr lang="en-US" sz="556" dirty="0"/>
              <a:t> rem id </a:t>
            </a:r>
            <a:r>
              <a:rPr lang="en-US" sz="556" dirty="0" err="1"/>
              <a:t>maximillut</a:t>
            </a:r>
            <a:r>
              <a:rPr lang="en-US" sz="556" dirty="0"/>
              <a:t> </a:t>
            </a:r>
            <a:r>
              <a:rPr lang="en-US" sz="556" dirty="0" err="1"/>
              <a:t>hari</a:t>
            </a:r>
            <a:r>
              <a:rPr lang="en-US" sz="556" dirty="0"/>
              <a:t> con </a:t>
            </a:r>
            <a:r>
              <a:rPr lang="en-US" sz="556" dirty="0" err="1"/>
              <a:t>ea</a:t>
            </a:r>
            <a:r>
              <a:rPr lang="en-US" sz="556" dirty="0"/>
              <a:t> </a:t>
            </a:r>
            <a:r>
              <a:rPr lang="en-US" sz="556" dirty="0" err="1"/>
              <a:t>quiam</a:t>
            </a:r>
            <a:r>
              <a:rPr lang="en-US" sz="556" dirty="0"/>
              <a:t> </a:t>
            </a:r>
            <a:r>
              <a:rPr lang="en-US" sz="556" dirty="0" err="1"/>
              <a:t>quam</a:t>
            </a:r>
            <a:r>
              <a:rPr lang="en-US" sz="556" dirty="0"/>
              <a:t> et </a:t>
            </a:r>
            <a:r>
              <a:rPr lang="en-US" sz="556" dirty="0" err="1"/>
              <a:t>enduci</a:t>
            </a:r>
            <a:r>
              <a:rPr lang="en-US" sz="556" dirty="0"/>
              <a:t> </a:t>
            </a:r>
            <a:r>
              <a:rPr lang="en-US" sz="556" dirty="0" err="1"/>
              <a:t>idunt</a:t>
            </a:r>
            <a:r>
              <a:rPr lang="en-US" sz="556" dirty="0"/>
              <a:t>, </a:t>
            </a:r>
            <a:r>
              <a:rPr lang="en-US" sz="556" dirty="0" err="1"/>
              <a:t>corecta</a:t>
            </a:r>
            <a:r>
              <a:rPr lang="en-US" sz="556" dirty="0"/>
              <a:t> </a:t>
            </a:r>
            <a:r>
              <a:rPr lang="en-US" sz="556" dirty="0" err="1"/>
              <a:t>alicimp</a:t>
            </a:r>
            <a:r>
              <a:rPr lang="en-US" sz="556" dirty="0"/>
              <a:t> </a:t>
            </a:r>
            <a:r>
              <a:rPr lang="en-US" sz="556" dirty="0" err="1"/>
              <a:t>oriaeperum</a:t>
            </a:r>
            <a:r>
              <a:rPr lang="en-US" sz="556" dirty="0"/>
              <a:t> </a:t>
            </a:r>
            <a:r>
              <a:rPr lang="en-US" sz="556" dirty="0" err="1"/>
              <a:t>iusaeped</a:t>
            </a:r>
            <a:r>
              <a:rPr lang="en-US" sz="556" dirty="0"/>
              <a:t> </a:t>
            </a:r>
            <a:r>
              <a:rPr lang="en-US" sz="556" dirty="0" err="1"/>
              <a:t>unt</a:t>
            </a:r>
            <a:r>
              <a:rPr lang="en-US" sz="556" dirty="0"/>
              <a:t> </a:t>
            </a:r>
            <a:r>
              <a:rPr lang="en-US" sz="556" dirty="0" err="1"/>
              <a:t>quis</a:t>
            </a:r>
            <a:r>
              <a:rPr lang="en-US" sz="556" dirty="0"/>
              <a:t> et </a:t>
            </a:r>
            <a:r>
              <a:rPr lang="en-US" sz="556" dirty="0" err="1"/>
              <a:t>ut</a:t>
            </a:r>
            <a:r>
              <a:rPr lang="en-US" sz="556" dirty="0"/>
              <a:t> </a:t>
            </a:r>
            <a:r>
              <a:rPr lang="en-US" sz="556" dirty="0" err="1"/>
              <a:t>abor</a:t>
            </a:r>
            <a:r>
              <a:rPr lang="en-US" sz="556" dirty="0"/>
              <a:t> </a:t>
            </a:r>
            <a:r>
              <a:rPr lang="en-US" sz="556" dirty="0" err="1"/>
              <a:t>ame</a:t>
            </a:r>
            <a:r>
              <a:rPr lang="en-US" sz="556" dirty="0"/>
              <a:t> </a:t>
            </a:r>
            <a:r>
              <a:rPr lang="en-US" sz="556" dirty="0" err="1"/>
              <a:t>alis</a:t>
            </a:r>
            <a:r>
              <a:rPr lang="en-US" sz="556" dirty="0"/>
              <a:t> </a:t>
            </a:r>
            <a:r>
              <a:rPr lang="en-US" sz="556" dirty="0" err="1"/>
              <a:t>utatur</a:t>
            </a:r>
            <a:r>
              <a:rPr lang="en-US" sz="556" dirty="0"/>
              <a:t> as </a:t>
            </a:r>
            <a:r>
              <a:rPr lang="en-US" sz="556" dirty="0" err="1"/>
              <a:t>senet</a:t>
            </a:r>
            <a:r>
              <a:rPr lang="en-US" sz="556" dirty="0"/>
              <a:t> a </a:t>
            </a:r>
            <a:r>
              <a:rPr lang="en-US" sz="556" dirty="0" err="1"/>
              <a:t>quibus</a:t>
            </a:r>
            <a:r>
              <a:rPr lang="en-US" sz="556" dirty="0"/>
              <a:t> </a:t>
            </a:r>
            <a:r>
              <a:rPr lang="en-US" sz="556" dirty="0" err="1"/>
              <a:t>dolutatur</a:t>
            </a:r>
            <a:r>
              <a:rPr lang="en-US" sz="556" dirty="0"/>
              <a:t> </a:t>
            </a:r>
            <a:r>
              <a:rPr lang="en-US" sz="556" dirty="0" err="1"/>
              <a:t>sedit</a:t>
            </a:r>
            <a:r>
              <a:rPr lang="en-US" sz="556" dirty="0"/>
              <a:t> </a:t>
            </a:r>
            <a:r>
              <a:rPr lang="en-US" sz="556" dirty="0" err="1"/>
              <a:t>aliam</a:t>
            </a:r>
            <a:r>
              <a:rPr lang="en-US" sz="556" dirty="0"/>
              <a:t> </a:t>
            </a:r>
            <a:r>
              <a:rPr lang="en-US" sz="556" dirty="0" err="1"/>
              <a:t>apienda</a:t>
            </a:r>
            <a:r>
              <a:rPr lang="en-US" sz="556" dirty="0"/>
              <a:t> </a:t>
            </a:r>
            <a:r>
              <a:rPr lang="en-US" sz="556" dirty="0" err="1"/>
              <a:t>versper</a:t>
            </a:r>
            <a:r>
              <a:rPr lang="en-US" sz="556" dirty="0"/>
              <a:t> </a:t>
            </a:r>
            <a:r>
              <a:rPr lang="en-US" sz="556" dirty="0" err="1"/>
              <a:t>feriti</a:t>
            </a:r>
            <a:r>
              <a:rPr lang="en-US" sz="556" dirty="0"/>
              <a:t> </a:t>
            </a:r>
            <a:r>
              <a:rPr lang="en-US" sz="556" dirty="0" err="1"/>
              <a:t>delia</a:t>
            </a:r>
            <a:r>
              <a:rPr lang="en-US" sz="556" dirty="0"/>
              <a:t> pa </a:t>
            </a:r>
            <a:r>
              <a:rPr lang="en-US" sz="556" dirty="0" err="1"/>
              <a:t>dolo</a:t>
            </a:r>
            <a:r>
              <a:rPr lang="en-US" sz="556" dirty="0"/>
              <a:t> </a:t>
            </a:r>
            <a:r>
              <a:rPr lang="en-US" sz="556" dirty="0" err="1"/>
              <a:t>quamus</a:t>
            </a:r>
            <a:r>
              <a:rPr lang="en-US" sz="556" dirty="0"/>
              <a:t> arum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endellu</a:t>
            </a:r>
            <a:r>
              <a:rPr lang="en-US" sz="556" dirty="0"/>
              <a:t> </a:t>
            </a:r>
            <a:r>
              <a:rPr lang="en-US" sz="556" dirty="0" err="1"/>
              <a:t>pisquia</a:t>
            </a:r>
            <a:r>
              <a:rPr lang="en-US" sz="556" dirty="0"/>
              <a:t> </a:t>
            </a:r>
            <a:r>
              <a:rPr lang="en-US" sz="556" dirty="0" err="1"/>
              <a:t>aditatur</a:t>
            </a:r>
            <a:r>
              <a:rPr lang="en-US" sz="556" dirty="0"/>
              <a:t> </a:t>
            </a:r>
            <a:r>
              <a:rPr lang="en-US" sz="556" dirty="0" err="1"/>
              <a:t>audam</a:t>
            </a:r>
            <a:endParaRPr lang="en-US" sz="55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54D73D-2049-6943-9D0F-F943E4C153F2}"/>
              </a:ext>
            </a:extLst>
          </p:cNvPr>
          <p:cNvSpPr/>
          <p:nvPr/>
        </p:nvSpPr>
        <p:spPr>
          <a:xfrm>
            <a:off x="244475" y="3267075"/>
            <a:ext cx="2722563" cy="779463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0CDB76-B0F2-6F41-8B57-3F2A80D0319B}"/>
              </a:ext>
            </a:extLst>
          </p:cNvPr>
          <p:cNvSpPr/>
          <p:nvPr/>
        </p:nvSpPr>
        <p:spPr>
          <a:xfrm>
            <a:off x="244475" y="3267075"/>
            <a:ext cx="2722563" cy="244475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Research Goal</a:t>
            </a:r>
            <a:endParaRPr lang="en-US" sz="1042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09C4E-8E27-C640-864E-578E1F8DE2A9}"/>
              </a:ext>
            </a:extLst>
          </p:cNvPr>
          <p:cNvSpPr txBox="1"/>
          <p:nvPr/>
        </p:nvSpPr>
        <p:spPr>
          <a:xfrm>
            <a:off x="369888" y="3590925"/>
            <a:ext cx="2522537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 err="1"/>
              <a:t>Ugiatempore</a:t>
            </a:r>
            <a:r>
              <a:rPr lang="en-US" sz="556" dirty="0"/>
              <a:t> </a:t>
            </a:r>
            <a:r>
              <a:rPr lang="en-US" sz="556" dirty="0" err="1"/>
              <a:t>evenis</a:t>
            </a:r>
            <a:r>
              <a:rPr lang="en-US" sz="556" dirty="0"/>
              <a:t> </a:t>
            </a:r>
            <a:r>
              <a:rPr lang="en-US" sz="556" dirty="0" err="1"/>
              <a:t>rae</a:t>
            </a:r>
            <a:r>
              <a:rPr lang="en-US" sz="556" dirty="0"/>
              <a:t> </a:t>
            </a:r>
            <a:r>
              <a:rPr lang="en-US" sz="556" dirty="0" err="1"/>
              <a:t>doluptatum</a:t>
            </a:r>
            <a:r>
              <a:rPr lang="en-US" sz="556" dirty="0"/>
              <a:t> </a:t>
            </a:r>
            <a:r>
              <a:rPr lang="en-US" sz="556" dirty="0" err="1"/>
              <a:t>fugiam</a:t>
            </a:r>
            <a:r>
              <a:rPr lang="en-US" sz="556" dirty="0"/>
              <a:t> </a:t>
            </a:r>
            <a:r>
              <a:rPr lang="en-US" sz="556" dirty="0" err="1"/>
              <a:t>earchitiam</a:t>
            </a:r>
            <a:r>
              <a:rPr lang="en-US" sz="556" dirty="0"/>
              <a:t> </a:t>
            </a:r>
            <a:r>
              <a:rPr lang="en-US" sz="556" dirty="0" err="1"/>
              <a:t>dit</a:t>
            </a:r>
            <a:r>
              <a:rPr lang="en-US" sz="556" dirty="0"/>
              <a:t>, </a:t>
            </a:r>
            <a:r>
              <a:rPr lang="en-US" sz="556" dirty="0" err="1"/>
              <a:t>tempe</a:t>
            </a:r>
            <a:r>
              <a:rPr lang="en-US" sz="556" dirty="0"/>
              <a:t> </a:t>
            </a:r>
            <a:r>
              <a:rPr lang="en-US" sz="556" dirty="0" err="1"/>
              <a:t>susdam</a:t>
            </a:r>
            <a:r>
              <a:rPr lang="en-US" sz="556" dirty="0"/>
              <a:t> qui </a:t>
            </a:r>
            <a:r>
              <a:rPr lang="en-US" sz="556" dirty="0" err="1"/>
              <a:t>asimin</a:t>
            </a:r>
            <a:r>
              <a:rPr lang="en-US" sz="556" dirty="0"/>
              <a:t> et </a:t>
            </a:r>
            <a:r>
              <a:rPr lang="en-US" sz="556" dirty="0" err="1"/>
              <a:t>quissequam</a:t>
            </a:r>
            <a:r>
              <a:rPr lang="en-US" sz="556" dirty="0"/>
              <a:t> la </a:t>
            </a:r>
            <a:r>
              <a:rPr lang="en-US" sz="556" dirty="0" err="1"/>
              <a:t>ni</a:t>
            </a:r>
            <a:r>
              <a:rPr lang="en-US" sz="556" dirty="0"/>
              <a:t> </a:t>
            </a:r>
            <a:r>
              <a:rPr lang="en-US" sz="556" dirty="0" err="1"/>
              <a:t>ipsunt</a:t>
            </a:r>
            <a:r>
              <a:rPr lang="en-US" sz="556" dirty="0"/>
              <a:t>.</a:t>
            </a:r>
          </a:p>
          <a:p>
            <a:pPr>
              <a:defRPr/>
            </a:pPr>
            <a:r>
              <a:rPr lang="en-US" sz="556" dirty="0"/>
              <a:t>Ditat que </a:t>
            </a:r>
            <a:r>
              <a:rPr lang="en-US" sz="556" dirty="0" err="1"/>
              <a:t>voluptat</a:t>
            </a:r>
            <a:r>
              <a:rPr lang="en-US" sz="556" dirty="0"/>
              <a:t>. Dem </a:t>
            </a:r>
            <a:r>
              <a:rPr lang="en-US" sz="556" dirty="0" err="1"/>
              <a:t>nonem</a:t>
            </a:r>
            <a:r>
              <a:rPr lang="en-US" sz="556" dirty="0"/>
              <a:t> </a:t>
            </a:r>
            <a:r>
              <a:rPr lang="en-US" sz="556" dirty="0" err="1"/>
              <a:t>quis</a:t>
            </a:r>
            <a:r>
              <a:rPr lang="en-US" sz="556" dirty="0"/>
              <a:t> </a:t>
            </a:r>
            <a:r>
              <a:rPr lang="en-US" sz="556" dirty="0" err="1"/>
              <a:t>eum</a:t>
            </a:r>
            <a:r>
              <a:rPr lang="en-US" sz="556" dirty="0"/>
              <a:t> </a:t>
            </a:r>
            <a:r>
              <a:rPr lang="en-US" sz="556" dirty="0" err="1"/>
              <a:t>es</a:t>
            </a:r>
            <a:r>
              <a:rPr lang="en-US" sz="556" dirty="0"/>
              <a:t> et </a:t>
            </a:r>
            <a:r>
              <a:rPr lang="en-US" sz="556" dirty="0" err="1"/>
              <a:t>harcium</a:t>
            </a:r>
            <a:r>
              <a:rPr lang="en-US" sz="556" dirty="0"/>
              <a:t> </a:t>
            </a:r>
            <a:r>
              <a:rPr lang="en-US" sz="556" dirty="0" err="1"/>
              <a:t>rescias</a:t>
            </a:r>
            <a:r>
              <a:rPr lang="en-US" sz="556" dirty="0"/>
              <a:t> ex </a:t>
            </a:r>
            <a:r>
              <a:rPr lang="en-US" sz="556" dirty="0" err="1"/>
              <a:t>eos</a:t>
            </a:r>
            <a:r>
              <a:rPr lang="en-US" sz="556" dirty="0"/>
              <a:t> </a:t>
            </a:r>
            <a:r>
              <a:rPr lang="en-US" sz="556" dirty="0" err="1"/>
              <a:t>electus</a:t>
            </a:r>
            <a:r>
              <a:rPr lang="en-US" sz="556" dirty="0"/>
              <a:t> </a:t>
            </a:r>
            <a:r>
              <a:rPr lang="en-US" sz="556" dirty="0" err="1"/>
              <a:t>eicienet</a:t>
            </a:r>
            <a:r>
              <a:rPr lang="en-US" sz="556" dirty="0"/>
              <a:t> ex </a:t>
            </a:r>
            <a:r>
              <a:rPr lang="en-US" sz="556" dirty="0" err="1"/>
              <a:t>endi</a:t>
            </a:r>
            <a:r>
              <a:rPr lang="en-US" sz="556" dirty="0"/>
              <a:t> </a:t>
            </a:r>
            <a:r>
              <a:rPr lang="en-US" sz="556" dirty="0" err="1"/>
              <a:t>volupti</a:t>
            </a:r>
            <a:r>
              <a:rPr lang="en-US" sz="556" dirty="0"/>
              <a:t> </a:t>
            </a:r>
            <a:r>
              <a:rPr lang="en-US" sz="556" dirty="0" err="1"/>
              <a:t>busamus</a:t>
            </a:r>
            <a:r>
              <a:rPr lang="en-US" sz="556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AA515A-3A7F-5640-8920-E1BB8F2119C1}"/>
              </a:ext>
            </a:extLst>
          </p:cNvPr>
          <p:cNvSpPr/>
          <p:nvPr/>
        </p:nvSpPr>
        <p:spPr>
          <a:xfrm>
            <a:off x="244475" y="4168775"/>
            <a:ext cx="2722563" cy="2355850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122781-2C66-7D44-B469-BC6909743CF3}"/>
              </a:ext>
            </a:extLst>
          </p:cNvPr>
          <p:cNvSpPr/>
          <p:nvPr/>
        </p:nvSpPr>
        <p:spPr>
          <a:xfrm>
            <a:off x="244475" y="4168775"/>
            <a:ext cx="2722563" cy="242888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Methods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E1E98-535D-8A42-B839-284FF39154FF}"/>
              </a:ext>
            </a:extLst>
          </p:cNvPr>
          <p:cNvSpPr txBox="1"/>
          <p:nvPr/>
        </p:nvSpPr>
        <p:spPr>
          <a:xfrm>
            <a:off x="369888" y="4491038"/>
            <a:ext cx="2522537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/>
              <a:t>Ga. </a:t>
            </a:r>
            <a:r>
              <a:rPr lang="en-US" sz="556" dirty="0" err="1"/>
              <a:t>Oviduntusam</a:t>
            </a:r>
            <a:r>
              <a:rPr lang="en-US" sz="556" dirty="0"/>
              <a:t> </a:t>
            </a:r>
            <a:r>
              <a:rPr lang="en-US" sz="556" dirty="0" err="1"/>
              <a:t>exerum</a:t>
            </a:r>
            <a:r>
              <a:rPr lang="en-US" sz="556" dirty="0"/>
              <a:t> </a:t>
            </a:r>
            <a:r>
              <a:rPr lang="en-US" sz="556" dirty="0" err="1"/>
              <a:t>fugitat</a:t>
            </a:r>
            <a:r>
              <a:rPr lang="en-US" sz="556" dirty="0"/>
              <a:t> </a:t>
            </a:r>
            <a:r>
              <a:rPr lang="en-US" sz="556" dirty="0" err="1"/>
              <a:t>quae</a:t>
            </a:r>
            <a:r>
              <a:rPr lang="en-US" sz="556" dirty="0"/>
              <a:t> el </a:t>
            </a:r>
            <a:r>
              <a:rPr lang="en-US" sz="556" dirty="0" err="1"/>
              <a:t>exersperum</a:t>
            </a:r>
            <a:r>
              <a:rPr lang="en-US" sz="556" dirty="0"/>
              <a:t> qui </a:t>
            </a:r>
            <a:r>
              <a:rPr lang="en-US" sz="556" dirty="0" err="1"/>
              <a:t>corum</a:t>
            </a:r>
            <a:r>
              <a:rPr lang="en-US" sz="556" dirty="0"/>
              <a:t> </a:t>
            </a:r>
            <a:r>
              <a:rPr lang="en-US" sz="556" dirty="0" err="1"/>
              <a:t>sam</a:t>
            </a:r>
            <a:r>
              <a:rPr lang="en-US" sz="556" dirty="0"/>
              <a:t> </a:t>
            </a:r>
            <a:r>
              <a:rPr lang="en-US" sz="556" dirty="0" err="1"/>
              <a:t>sitas</a:t>
            </a:r>
            <a:r>
              <a:rPr lang="en-US" sz="556" dirty="0"/>
              <a:t> que </a:t>
            </a:r>
            <a:r>
              <a:rPr lang="en-US" sz="556" dirty="0" err="1"/>
              <a:t>officiat</a:t>
            </a:r>
            <a:r>
              <a:rPr lang="en-US" sz="556" dirty="0"/>
              <a:t> am el </a:t>
            </a:r>
            <a:r>
              <a:rPr lang="en-US" sz="556" dirty="0" err="1"/>
              <a:t>inust</a:t>
            </a:r>
            <a:r>
              <a:rPr lang="en-US" sz="556" dirty="0"/>
              <a:t> </a:t>
            </a:r>
            <a:r>
              <a:rPr lang="en-US" sz="556" dirty="0" err="1"/>
              <a:t>dunt</a:t>
            </a:r>
            <a:r>
              <a:rPr lang="en-US" sz="556" dirty="0"/>
              <a:t> mint </a:t>
            </a:r>
            <a:r>
              <a:rPr lang="en-US" sz="556" dirty="0" err="1"/>
              <a:t>ut</a:t>
            </a:r>
            <a:r>
              <a:rPr lang="en-US" sz="556" dirty="0"/>
              <a:t> </a:t>
            </a:r>
            <a:r>
              <a:rPr lang="en-US" sz="556" dirty="0" err="1"/>
              <a:t>vel</a:t>
            </a:r>
            <a:r>
              <a:rPr lang="en-US" sz="556" dirty="0"/>
              <a:t> </a:t>
            </a:r>
            <a:r>
              <a:rPr lang="en-US" sz="556" dirty="0" err="1"/>
              <a:t>il</a:t>
            </a:r>
            <a:r>
              <a:rPr lang="en-US" sz="556" dirty="0"/>
              <a:t> </a:t>
            </a:r>
            <a:r>
              <a:rPr lang="en-US" sz="556" dirty="0" err="1"/>
              <a:t>mintis</a:t>
            </a:r>
            <a:r>
              <a:rPr lang="en-US" sz="556" dirty="0"/>
              <a:t>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vel</a:t>
            </a:r>
            <a:r>
              <a:rPr lang="en-US" sz="556" dirty="0"/>
              <a:t> maxim </a:t>
            </a:r>
            <a:r>
              <a:rPr lang="en-US" sz="556" dirty="0" err="1"/>
              <a:t>dolupiet</a:t>
            </a:r>
            <a:r>
              <a:rPr lang="en-US" sz="556" dirty="0"/>
              <a:t>, </a:t>
            </a:r>
            <a:r>
              <a:rPr lang="en-US" sz="556" dirty="0" err="1"/>
              <a:t>aut</a:t>
            </a:r>
            <a:r>
              <a:rPr lang="en-US" sz="556" dirty="0"/>
              <a:t> </a:t>
            </a:r>
            <a:r>
              <a:rPr lang="en-US" sz="556" dirty="0" err="1"/>
              <a:t>quatur</a:t>
            </a:r>
            <a:r>
              <a:rPr lang="en-US" sz="556" dirty="0"/>
              <a:t> </a:t>
            </a:r>
            <a:r>
              <a:rPr lang="en-US" sz="556" dirty="0" err="1"/>
              <a:t>aborem</a:t>
            </a:r>
            <a:r>
              <a:rPr lang="en-US" sz="556" dirty="0"/>
              <a:t> </a:t>
            </a:r>
            <a:r>
              <a:rPr lang="en-US" sz="556" dirty="0" err="1"/>
              <a:t>quiae</a:t>
            </a:r>
            <a:r>
              <a:rPr lang="en-US" sz="556" dirty="0"/>
              <a:t> </a:t>
            </a:r>
            <a:r>
              <a:rPr lang="en-US" sz="556" dirty="0" err="1"/>
              <a:t>explitatur</a:t>
            </a:r>
            <a:r>
              <a:rPr lang="en-US" sz="556" dirty="0"/>
              <a:t> sum </a:t>
            </a:r>
            <a:r>
              <a:rPr lang="en-US" sz="556" dirty="0" err="1"/>
              <a:t>venihit</a:t>
            </a:r>
            <a:r>
              <a:rPr lang="en-US" sz="556" dirty="0"/>
              <a:t> quo con </a:t>
            </a:r>
            <a:r>
              <a:rPr lang="en-US" sz="556" dirty="0" err="1"/>
              <a:t>cusda</a:t>
            </a:r>
            <a:r>
              <a:rPr lang="en-US" sz="556" dirty="0"/>
              <a:t> </a:t>
            </a:r>
            <a:r>
              <a:rPr lang="en-US" sz="556" dirty="0" err="1"/>
              <a:t>volorum</a:t>
            </a:r>
            <a:r>
              <a:rPr lang="en-US" sz="556" dirty="0"/>
              <a:t> </a:t>
            </a:r>
            <a:r>
              <a:rPr lang="en-US" sz="556" dirty="0" err="1"/>
              <a:t>quia</a:t>
            </a:r>
            <a:r>
              <a:rPr lang="en-US" sz="556" dirty="0"/>
              <a:t> qui </a:t>
            </a:r>
            <a:r>
              <a:rPr lang="en-US" sz="556" dirty="0" err="1"/>
              <a:t>conessunt</a:t>
            </a:r>
            <a:r>
              <a:rPr lang="en-US" sz="556" dirty="0"/>
              <a:t> </a:t>
            </a:r>
            <a:r>
              <a:rPr lang="en-US" sz="556" dirty="0" err="1"/>
              <a:t>vel</a:t>
            </a:r>
            <a:r>
              <a:rPr lang="en-US" sz="556" dirty="0"/>
              <a:t> </a:t>
            </a:r>
            <a:r>
              <a:rPr lang="en-US" sz="556" dirty="0" err="1"/>
              <a:t>etur</a:t>
            </a:r>
            <a:r>
              <a:rPr lang="en-US" sz="556" dirty="0"/>
              <a:t>? </a:t>
            </a:r>
            <a:r>
              <a:rPr lang="en-US" sz="556" dirty="0" err="1"/>
              <a:t>Quis</a:t>
            </a:r>
            <a:r>
              <a:rPr lang="en-US" sz="556" dirty="0"/>
              <a:t> </a:t>
            </a:r>
            <a:r>
              <a:rPr lang="en-US" sz="556" dirty="0" err="1"/>
              <a:t>nullitae</a:t>
            </a:r>
            <a:r>
              <a:rPr lang="en-US" sz="556" dirty="0"/>
              <a:t> </a:t>
            </a:r>
            <a:r>
              <a:rPr lang="en-US" sz="556" dirty="0" err="1"/>
              <a:t>porunto</a:t>
            </a:r>
            <a:r>
              <a:rPr lang="en-US" sz="556" dirty="0"/>
              <a:t> mod </a:t>
            </a:r>
            <a:r>
              <a:rPr lang="en-US" sz="556" dirty="0" err="1"/>
              <a:t>maiorio</a:t>
            </a:r>
            <a:r>
              <a:rPr lang="en-US" sz="556" dirty="0"/>
              <a:t> ex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dolupis</a:t>
            </a:r>
            <a:r>
              <a:rPr lang="en-US" sz="556" dirty="0"/>
              <a:t> </a:t>
            </a:r>
            <a:r>
              <a:rPr lang="en-US" sz="556" dirty="0" err="1"/>
              <a:t>eum</a:t>
            </a:r>
            <a:endParaRPr lang="en-US" sz="55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D94CB9-0EA5-0949-9A16-A3B9F670D1D8}"/>
              </a:ext>
            </a:extLst>
          </p:cNvPr>
          <p:cNvSpPr/>
          <p:nvPr/>
        </p:nvSpPr>
        <p:spPr>
          <a:xfrm>
            <a:off x="3211513" y="1524000"/>
            <a:ext cx="2720975" cy="5000625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8E935-1F76-7B41-A8A0-FA9A6DC4CBE3}"/>
              </a:ext>
            </a:extLst>
          </p:cNvPr>
          <p:cNvSpPr/>
          <p:nvPr/>
        </p:nvSpPr>
        <p:spPr>
          <a:xfrm>
            <a:off x="3211513" y="1524000"/>
            <a:ext cx="2720975" cy="244475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Figures and Results</a:t>
            </a:r>
            <a:endParaRPr lang="en-US" sz="1042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8157A-849D-C64E-A21E-09BF4AEC930A}"/>
              </a:ext>
            </a:extLst>
          </p:cNvPr>
          <p:cNvSpPr/>
          <p:nvPr/>
        </p:nvSpPr>
        <p:spPr>
          <a:xfrm>
            <a:off x="6176963" y="1524000"/>
            <a:ext cx="2722562" cy="2522538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C470A-374F-3543-B16F-0BC89D36B0E4}"/>
              </a:ext>
            </a:extLst>
          </p:cNvPr>
          <p:cNvSpPr/>
          <p:nvPr/>
        </p:nvSpPr>
        <p:spPr>
          <a:xfrm>
            <a:off x="6176963" y="1524000"/>
            <a:ext cx="2722562" cy="244475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Conclusion</a:t>
            </a:r>
            <a:endParaRPr lang="en-US" sz="1042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23D0FE-114C-E340-AD79-35B3FA3F4902}"/>
              </a:ext>
            </a:extLst>
          </p:cNvPr>
          <p:cNvSpPr txBox="1"/>
          <p:nvPr/>
        </p:nvSpPr>
        <p:spPr>
          <a:xfrm>
            <a:off x="6300788" y="3592513"/>
            <a:ext cx="2524125" cy="347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/>
              <a:t>Ga. Ro </a:t>
            </a:r>
            <a:r>
              <a:rPr lang="en-US" sz="556" dirty="0" err="1"/>
              <a:t>ium</a:t>
            </a:r>
            <a:r>
              <a:rPr lang="en-US" sz="556" dirty="0"/>
              <a:t> </a:t>
            </a:r>
            <a:r>
              <a:rPr lang="en-US" sz="556" dirty="0" err="1"/>
              <a:t>versperum</a:t>
            </a:r>
            <a:r>
              <a:rPr lang="en-US" sz="556" dirty="0"/>
              <a:t> re </a:t>
            </a:r>
            <a:r>
              <a:rPr lang="en-US" sz="556" dirty="0" err="1"/>
              <a:t>aut</a:t>
            </a:r>
            <a:r>
              <a:rPr lang="en-US" sz="556" dirty="0"/>
              <a:t> </a:t>
            </a:r>
            <a:r>
              <a:rPr lang="en-US" sz="556" dirty="0" err="1"/>
              <a:t>omnienderi</a:t>
            </a:r>
            <a:r>
              <a:rPr lang="en-US" sz="556" dirty="0"/>
              <a:t> </a:t>
            </a:r>
            <a:r>
              <a:rPr lang="en-US" sz="556" dirty="0" err="1"/>
              <a:t>sinvele</a:t>
            </a:r>
            <a:r>
              <a:rPr lang="en-US" sz="556" dirty="0"/>
              <a:t> </a:t>
            </a:r>
            <a:r>
              <a:rPr lang="en-US" sz="556" dirty="0" err="1"/>
              <a:t>stiam</a:t>
            </a:r>
            <a:r>
              <a:rPr lang="en-US" sz="556" dirty="0"/>
              <a:t>, </a:t>
            </a:r>
            <a:r>
              <a:rPr lang="en-US" sz="556" dirty="0" err="1"/>
              <a:t>cus</a:t>
            </a:r>
            <a:r>
              <a:rPr lang="en-US" sz="556" dirty="0"/>
              <a:t> </a:t>
            </a:r>
            <a:r>
              <a:rPr lang="en-US" sz="556" dirty="0" err="1"/>
              <a:t>eos</a:t>
            </a:r>
            <a:r>
              <a:rPr lang="en-US" sz="556" dirty="0"/>
              <a:t> </a:t>
            </a:r>
            <a:r>
              <a:rPr lang="en-US" sz="556" dirty="0" err="1"/>
              <a:t>sime</a:t>
            </a:r>
            <a:r>
              <a:rPr lang="en-US" sz="556" dirty="0"/>
              <a:t> </a:t>
            </a:r>
            <a:r>
              <a:rPr lang="en-US" sz="556" dirty="0" err="1"/>
              <a:t>sed</a:t>
            </a:r>
            <a:r>
              <a:rPr lang="en-US" sz="556" dirty="0"/>
              <a:t> que </a:t>
            </a:r>
            <a:r>
              <a:rPr lang="en-US" sz="556" dirty="0" err="1"/>
              <a:t>occupta</a:t>
            </a:r>
            <a:r>
              <a:rPr lang="en-US" sz="556" dirty="0"/>
              <a:t> </a:t>
            </a:r>
            <a:r>
              <a:rPr lang="en-US" sz="556" dirty="0" err="1"/>
              <a:t>temquia</a:t>
            </a:r>
            <a:r>
              <a:rPr lang="en-US" sz="556" dirty="0"/>
              <a:t> </a:t>
            </a:r>
            <a:r>
              <a:rPr lang="en-US" sz="556" dirty="0" err="1"/>
              <a:t>nobisciur</a:t>
            </a:r>
            <a:r>
              <a:rPr lang="en-US" sz="556" dirty="0"/>
              <a:t>? </a:t>
            </a:r>
            <a:r>
              <a:rPr lang="en-US" sz="556" dirty="0" err="1"/>
              <a:t>Quis</a:t>
            </a:r>
            <a:r>
              <a:rPr lang="en-US" sz="556" dirty="0"/>
              <a:t> </a:t>
            </a:r>
            <a:r>
              <a:rPr lang="en-US" sz="556" dirty="0" err="1"/>
              <a:t>dolenem</a:t>
            </a:r>
            <a:r>
              <a:rPr lang="en-US" sz="556" dirty="0"/>
              <a:t> </a:t>
            </a:r>
            <a:r>
              <a:rPr lang="en-US" sz="556" dirty="0" err="1"/>
              <a:t>oluptam</a:t>
            </a:r>
            <a:r>
              <a:rPr lang="en-US" sz="556" dirty="0"/>
              <a:t> ne </a:t>
            </a:r>
            <a:r>
              <a:rPr lang="en-US" sz="556" dirty="0" err="1"/>
              <a:t>nonessumqui</a:t>
            </a:r>
            <a:r>
              <a:rPr lang="en-US" sz="556" dirty="0"/>
              <a:t> </a:t>
            </a:r>
            <a:r>
              <a:rPr lang="en-US" sz="556" dirty="0" err="1"/>
              <a:t>doluptatem</a:t>
            </a:r>
            <a:r>
              <a:rPr lang="en-US" sz="556" dirty="0"/>
              <a:t> </a:t>
            </a:r>
            <a:r>
              <a:rPr lang="en-US" sz="556" dirty="0" err="1"/>
              <a:t>exeribus</a:t>
            </a:r>
            <a:r>
              <a:rPr lang="en-US" sz="556" dirty="0"/>
              <a:t> id </a:t>
            </a:r>
            <a:r>
              <a:rPr lang="en-US" sz="556" dirty="0" err="1"/>
              <a:t>eveliquam</a:t>
            </a:r>
            <a:r>
              <a:rPr lang="en-US" sz="556" dirty="0"/>
              <a:t> qui </a:t>
            </a:r>
            <a:r>
              <a:rPr lang="en-US" sz="556" dirty="0" err="1"/>
              <a:t>nisqui</a:t>
            </a:r>
            <a:r>
              <a:rPr lang="en-US" sz="556" dirty="0"/>
              <a:t> </a:t>
            </a:r>
            <a:r>
              <a:rPr lang="en-US" sz="556" dirty="0" err="1"/>
              <a:t>atet</a:t>
            </a:r>
            <a:r>
              <a:rPr lang="en-US" sz="556" dirty="0"/>
              <a:t> </a:t>
            </a:r>
            <a:r>
              <a:rPr lang="en-US" sz="556" dirty="0" err="1"/>
              <a:t>eiciunt</a:t>
            </a:r>
            <a:r>
              <a:rPr lang="en-US" sz="556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6728DD-3024-1B4C-94BC-95C541653A9E}"/>
              </a:ext>
            </a:extLst>
          </p:cNvPr>
          <p:cNvSpPr/>
          <p:nvPr/>
        </p:nvSpPr>
        <p:spPr>
          <a:xfrm>
            <a:off x="6176963" y="4168775"/>
            <a:ext cx="2722562" cy="1016000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CEC3C6-A0A1-964B-B8A8-C834154687AF}"/>
              </a:ext>
            </a:extLst>
          </p:cNvPr>
          <p:cNvSpPr/>
          <p:nvPr/>
        </p:nvSpPr>
        <p:spPr>
          <a:xfrm>
            <a:off x="6176963" y="4168775"/>
            <a:ext cx="2722562" cy="242888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Acknowledgments</a:t>
            </a:r>
            <a:endParaRPr lang="en-US" sz="1042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298CE-07C7-084B-B72C-D7D120AA24D1}"/>
              </a:ext>
            </a:extLst>
          </p:cNvPr>
          <p:cNvSpPr txBox="1"/>
          <p:nvPr/>
        </p:nvSpPr>
        <p:spPr>
          <a:xfrm>
            <a:off x="6300788" y="4491038"/>
            <a:ext cx="25241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 err="1"/>
              <a:t>Vitam</a:t>
            </a:r>
            <a:r>
              <a:rPr lang="en-US" sz="556" dirty="0"/>
              <a:t> </a:t>
            </a:r>
            <a:r>
              <a:rPr lang="en-US" sz="556" dirty="0" err="1"/>
              <a:t>voloria</a:t>
            </a:r>
            <a:r>
              <a:rPr lang="en-US" sz="556" dirty="0"/>
              <a:t> con et, cum </a:t>
            </a:r>
            <a:r>
              <a:rPr lang="en-US" sz="556" dirty="0" err="1"/>
              <a:t>laboreium</a:t>
            </a:r>
            <a:r>
              <a:rPr lang="en-US" sz="556" dirty="0"/>
              <a:t>, </a:t>
            </a:r>
            <a:r>
              <a:rPr lang="en-US" sz="556" dirty="0" err="1"/>
              <a:t>nam</a:t>
            </a:r>
            <a:r>
              <a:rPr lang="en-US" sz="556" dirty="0"/>
              <a:t> cum, </a:t>
            </a:r>
            <a:r>
              <a:rPr lang="en-US" sz="556" dirty="0" err="1"/>
              <a:t>quat</a:t>
            </a:r>
            <a:r>
              <a:rPr lang="en-US" sz="556" dirty="0"/>
              <a:t> </a:t>
            </a:r>
            <a:r>
              <a:rPr lang="en-US" sz="556" dirty="0" err="1"/>
              <a:t>paris</a:t>
            </a:r>
            <a:r>
              <a:rPr lang="en-US" sz="556" dirty="0"/>
              <a:t> as core </a:t>
            </a:r>
            <a:r>
              <a:rPr lang="en-US" sz="556" dirty="0" err="1"/>
              <a:t>volorest</a:t>
            </a:r>
            <a:r>
              <a:rPr lang="en-US" sz="556" dirty="0"/>
              <a:t>, </a:t>
            </a:r>
            <a:r>
              <a:rPr lang="en-US" sz="556" dirty="0" err="1"/>
              <a:t>sust</a:t>
            </a:r>
            <a:r>
              <a:rPr lang="en-US" sz="556" dirty="0"/>
              <a:t> </a:t>
            </a:r>
            <a:r>
              <a:rPr lang="en-US" sz="556" dirty="0" err="1"/>
              <a:t>exceatur</a:t>
            </a:r>
            <a:r>
              <a:rPr lang="en-US" sz="556" dirty="0"/>
              <a:t> </a:t>
            </a:r>
            <a:r>
              <a:rPr lang="en-US" sz="556" dirty="0" err="1"/>
              <a:t>antio</a:t>
            </a:r>
            <a:r>
              <a:rPr lang="en-US" sz="556" dirty="0"/>
              <a:t> </a:t>
            </a:r>
            <a:r>
              <a:rPr lang="en-US" sz="556" dirty="0" err="1"/>
              <a:t>ea</a:t>
            </a:r>
            <a:r>
              <a:rPr lang="en-US" sz="556" dirty="0"/>
              <a:t> </a:t>
            </a:r>
            <a:r>
              <a:rPr lang="en-US" sz="556" dirty="0" err="1"/>
              <a:t>voluptas</a:t>
            </a:r>
            <a:r>
              <a:rPr lang="en-US" sz="556" dirty="0"/>
              <a:t> </a:t>
            </a:r>
            <a:r>
              <a:rPr lang="en-US" sz="556" dirty="0" err="1"/>
              <a:t>eumquatendit</a:t>
            </a:r>
            <a:r>
              <a:rPr lang="en-US" sz="556" dirty="0"/>
              <a:t> </a:t>
            </a:r>
            <a:r>
              <a:rPr lang="en-US" sz="556" dirty="0" err="1"/>
              <a:t>quas</a:t>
            </a:r>
            <a:r>
              <a:rPr lang="en-US" sz="556" dirty="0"/>
              <a:t> </a:t>
            </a:r>
            <a:r>
              <a:rPr lang="en-US" sz="556" dirty="0" err="1"/>
              <a:t>doluptatet</a:t>
            </a:r>
            <a:r>
              <a:rPr lang="en-US" sz="556" dirty="0"/>
              <a:t> </a:t>
            </a:r>
            <a:r>
              <a:rPr lang="en-US" sz="556" dirty="0" err="1"/>
              <a:t>aut</a:t>
            </a:r>
            <a:r>
              <a:rPr lang="en-US" sz="556" dirty="0"/>
              <a:t> </a:t>
            </a:r>
            <a:r>
              <a:rPr lang="en-US" sz="556" dirty="0" err="1"/>
              <a:t>landignam</a:t>
            </a:r>
            <a:r>
              <a:rPr lang="en-US" sz="556" dirty="0"/>
              <a:t> que </a:t>
            </a:r>
            <a:r>
              <a:rPr lang="en-US" sz="556" dirty="0" err="1"/>
              <a:t>lantur</a:t>
            </a:r>
            <a:r>
              <a:rPr lang="en-US" sz="556" dirty="0"/>
              <a:t> </a:t>
            </a:r>
            <a:r>
              <a:rPr lang="en-US" sz="556" dirty="0" err="1"/>
              <a:t>sania</a:t>
            </a:r>
            <a:r>
              <a:rPr lang="en-US" sz="556" dirty="0"/>
              <a:t> </a:t>
            </a:r>
            <a:r>
              <a:rPr lang="en-US" sz="556" dirty="0" err="1"/>
              <a:t>dem</a:t>
            </a:r>
            <a:r>
              <a:rPr lang="en-US" sz="556" dirty="0"/>
              <a:t> </a:t>
            </a:r>
            <a:r>
              <a:rPr lang="en-US" sz="556" dirty="0" err="1"/>
              <a:t>escidit</a:t>
            </a:r>
            <a:r>
              <a:rPr lang="en-US" sz="556" dirty="0"/>
              <a:t> min </a:t>
            </a:r>
            <a:r>
              <a:rPr lang="en-US" sz="556" dirty="0" err="1"/>
              <a:t>reruptiaero</a:t>
            </a:r>
            <a:r>
              <a:rPr lang="en-US" sz="556" dirty="0"/>
              <a:t> </a:t>
            </a:r>
            <a:r>
              <a:rPr lang="en-US" sz="556" dirty="0" err="1"/>
              <a:t>velis</a:t>
            </a:r>
            <a:r>
              <a:rPr lang="en-US" sz="556" dirty="0"/>
              <a:t> maximus </a:t>
            </a:r>
            <a:r>
              <a:rPr lang="en-US" sz="556" dirty="0" err="1"/>
              <a:t>aut</a:t>
            </a:r>
            <a:r>
              <a:rPr lang="en-US" sz="556" dirty="0"/>
              <a:t> que </a:t>
            </a:r>
            <a:r>
              <a:rPr lang="en-US" sz="556" dirty="0" err="1"/>
              <a:t>pe</a:t>
            </a:r>
            <a:r>
              <a:rPr lang="en-US" sz="556" dirty="0"/>
              <a:t> </a:t>
            </a:r>
            <a:r>
              <a:rPr lang="en-US" sz="556" dirty="0" err="1"/>
              <a:t>aliquas</a:t>
            </a:r>
            <a:r>
              <a:rPr lang="en-US" sz="556" dirty="0"/>
              <a:t> </a:t>
            </a:r>
            <a:r>
              <a:rPr lang="en-US" sz="556" dirty="0" err="1"/>
              <a:t>sequidisit</a:t>
            </a:r>
            <a:r>
              <a:rPr lang="en-US" sz="556" dirty="0"/>
              <a:t>, </a:t>
            </a:r>
            <a:r>
              <a:rPr lang="en-US" sz="556" dirty="0" err="1"/>
              <a:t>omnient</a:t>
            </a:r>
            <a:r>
              <a:rPr lang="en-US" sz="556" dirty="0"/>
              <a:t> hit lam </a:t>
            </a:r>
            <a:r>
              <a:rPr lang="en-US" sz="556" dirty="0" err="1"/>
              <a:t>eicias</a:t>
            </a:r>
            <a:r>
              <a:rPr lang="en-US" sz="556" dirty="0"/>
              <a:t> </a:t>
            </a:r>
            <a:r>
              <a:rPr lang="en-US" sz="556" dirty="0" err="1"/>
              <a:t>modio</a:t>
            </a:r>
            <a:r>
              <a:rPr lang="en-US" sz="556" dirty="0"/>
              <a:t> con </a:t>
            </a:r>
            <a:r>
              <a:rPr lang="en-US" sz="556" dirty="0" err="1"/>
              <a:t>nisin</a:t>
            </a:r>
            <a:r>
              <a:rPr lang="en-US" sz="556" dirty="0"/>
              <a:t> </a:t>
            </a:r>
            <a:r>
              <a:rPr lang="en-US" sz="556" dirty="0" err="1"/>
              <a:t>pediam</a:t>
            </a:r>
            <a:r>
              <a:rPr lang="en-US" sz="556" dirty="0"/>
              <a:t>, </a:t>
            </a:r>
            <a:r>
              <a:rPr lang="en-US" sz="556" dirty="0" err="1"/>
              <a:t>ent</a:t>
            </a:r>
            <a:r>
              <a:rPr lang="en-US" sz="556" dirty="0"/>
              <a:t>, </a:t>
            </a:r>
            <a:r>
              <a:rPr lang="en-US" sz="556" dirty="0" err="1"/>
              <a:t>cust</a:t>
            </a:r>
            <a:r>
              <a:rPr lang="en-US" sz="556" dirty="0"/>
              <a:t> </a:t>
            </a:r>
            <a:r>
              <a:rPr lang="en-US" sz="556" dirty="0" err="1"/>
              <a:t>accaborit</a:t>
            </a:r>
            <a:r>
              <a:rPr lang="en-US" sz="556" dirty="0"/>
              <a:t> </a:t>
            </a:r>
            <a:r>
              <a:rPr lang="en-US" sz="556" dirty="0" err="1"/>
              <a:t>odio</a:t>
            </a:r>
            <a:r>
              <a:rPr lang="en-US" sz="556" dirty="0"/>
              <a:t> </a:t>
            </a:r>
            <a:r>
              <a:rPr lang="en-US" sz="556" dirty="0" err="1"/>
              <a:t>corehen</a:t>
            </a:r>
            <a:r>
              <a:rPr lang="en-US" sz="556" dirty="0"/>
              <a:t> </a:t>
            </a:r>
            <a:r>
              <a:rPr lang="en-US" sz="556" dirty="0" err="1"/>
              <a:t>dendae</a:t>
            </a:r>
            <a:r>
              <a:rPr lang="en-US" sz="556" dirty="0"/>
              <a:t> nonet </a:t>
            </a:r>
            <a:r>
              <a:rPr lang="en-US" sz="556" dirty="0" err="1"/>
              <a:t>eliquam</a:t>
            </a:r>
            <a:r>
              <a:rPr lang="en-US" sz="556" dirty="0"/>
              <a:t>, </a:t>
            </a:r>
            <a:r>
              <a:rPr lang="en-US" sz="556" dirty="0" err="1"/>
              <a:t>aperorepe</a:t>
            </a:r>
            <a:r>
              <a:rPr lang="en-US" sz="556" dirty="0"/>
              <a:t> </a:t>
            </a:r>
            <a:r>
              <a:rPr lang="en-US" sz="556" dirty="0" err="1"/>
              <a:t>autatem</a:t>
            </a:r>
            <a:r>
              <a:rPr lang="en-US" sz="556" dirty="0"/>
              <a:t> voles </a:t>
            </a:r>
            <a:r>
              <a:rPr lang="en-US" sz="556" dirty="0" err="1"/>
              <a:t>int</a:t>
            </a:r>
            <a:r>
              <a:rPr lang="en-US" sz="556" dirty="0"/>
              <a:t> </a:t>
            </a:r>
            <a:r>
              <a:rPr lang="en-US" sz="556" dirty="0" err="1"/>
              <a:t>odic</a:t>
            </a:r>
            <a:r>
              <a:rPr lang="en-US" sz="556" dirty="0"/>
              <a:t> </a:t>
            </a:r>
            <a:r>
              <a:rPr lang="en-US" sz="556" dirty="0" err="1"/>
              <a:t>tem</a:t>
            </a:r>
            <a:r>
              <a:rPr lang="en-US" sz="556" dirty="0"/>
              <a:t> </a:t>
            </a:r>
            <a:r>
              <a:rPr lang="en-US" sz="556" dirty="0" err="1"/>
              <a:t>nis</a:t>
            </a:r>
            <a:r>
              <a:rPr lang="en-US" sz="556" dirty="0"/>
              <a:t> </a:t>
            </a:r>
            <a:r>
              <a:rPr lang="en-US" sz="556" dirty="0" err="1"/>
              <a:t>dolorrum</a:t>
            </a:r>
            <a:r>
              <a:rPr lang="en-US" sz="556" dirty="0"/>
              <a:t> que cores </a:t>
            </a:r>
            <a:r>
              <a:rPr lang="en-US" sz="556" dirty="0" err="1"/>
              <a:t>doluptaturi</a:t>
            </a:r>
            <a:r>
              <a:rPr lang="en-US" sz="556" dirty="0"/>
              <a:t> </a:t>
            </a:r>
            <a:r>
              <a:rPr lang="en-US" sz="556" dirty="0" err="1"/>
              <a:t>utemolorum</a:t>
            </a:r>
            <a:r>
              <a:rPr lang="en-US" sz="556" dirty="0"/>
              <a:t> </a:t>
            </a:r>
            <a:r>
              <a:rPr lang="en-US" sz="556" dirty="0" err="1"/>
              <a:t>imusam</a:t>
            </a:r>
            <a:r>
              <a:rPr lang="en-US" sz="556" dirty="0"/>
              <a:t>, </a:t>
            </a:r>
            <a:r>
              <a:rPr lang="en-US" sz="556" dirty="0" err="1"/>
              <a:t>idendaecabo</a:t>
            </a:r>
            <a:r>
              <a:rPr lang="en-US" sz="556" dirty="0"/>
              <a:t>. Nam quo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3CC67-6308-3A40-A153-2DC8481A1C10}"/>
              </a:ext>
            </a:extLst>
          </p:cNvPr>
          <p:cNvSpPr/>
          <p:nvPr/>
        </p:nvSpPr>
        <p:spPr>
          <a:xfrm>
            <a:off x="6176963" y="5305425"/>
            <a:ext cx="2722562" cy="1219200"/>
          </a:xfrm>
          <a:prstGeom prst="rect">
            <a:avLst/>
          </a:prstGeom>
          <a:noFill/>
          <a:ln w="101600">
            <a:solidFill>
              <a:srgbClr val="BF5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4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D28B2E-EB3C-4243-98EF-FED959248E29}"/>
              </a:ext>
            </a:extLst>
          </p:cNvPr>
          <p:cNvSpPr/>
          <p:nvPr/>
        </p:nvSpPr>
        <p:spPr>
          <a:xfrm>
            <a:off x="6176963" y="5305425"/>
            <a:ext cx="2722562" cy="244475"/>
          </a:xfrm>
          <a:prstGeom prst="rect">
            <a:avLst/>
          </a:prstGeom>
          <a:solidFill>
            <a:srgbClr val="BF570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42" b="1" dirty="0"/>
              <a:t>References</a:t>
            </a:r>
            <a:endParaRPr lang="en-US" sz="1042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233BEC-D918-0A48-8894-42A92980A8AA}"/>
              </a:ext>
            </a:extLst>
          </p:cNvPr>
          <p:cNvSpPr txBox="1"/>
          <p:nvPr/>
        </p:nvSpPr>
        <p:spPr>
          <a:xfrm>
            <a:off x="6300788" y="5629275"/>
            <a:ext cx="2524125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 err="1"/>
              <a:t>Vitam</a:t>
            </a:r>
            <a:r>
              <a:rPr lang="en-US" sz="556" dirty="0"/>
              <a:t> </a:t>
            </a:r>
            <a:r>
              <a:rPr lang="en-US" sz="556" dirty="0" err="1"/>
              <a:t>voloria</a:t>
            </a:r>
            <a:r>
              <a:rPr lang="en-US" sz="556" dirty="0"/>
              <a:t> con et, cum </a:t>
            </a:r>
            <a:r>
              <a:rPr lang="en-US" sz="556" dirty="0" err="1"/>
              <a:t>laboreium</a:t>
            </a:r>
            <a:r>
              <a:rPr lang="en-US" sz="556" dirty="0"/>
              <a:t>, </a:t>
            </a:r>
            <a:r>
              <a:rPr lang="en-US" sz="556" dirty="0" err="1"/>
              <a:t>nam</a:t>
            </a:r>
            <a:r>
              <a:rPr lang="en-US" sz="556" dirty="0"/>
              <a:t> cum, </a:t>
            </a:r>
            <a:r>
              <a:rPr lang="en-US" sz="556" dirty="0" err="1"/>
              <a:t>quat</a:t>
            </a:r>
            <a:r>
              <a:rPr lang="en-US" sz="556" dirty="0"/>
              <a:t> </a:t>
            </a:r>
            <a:r>
              <a:rPr lang="en-US" sz="556" dirty="0" err="1"/>
              <a:t>paris</a:t>
            </a:r>
            <a:r>
              <a:rPr lang="en-US" sz="556" dirty="0"/>
              <a:t> as core </a:t>
            </a:r>
            <a:r>
              <a:rPr lang="en-US" sz="556" dirty="0" err="1"/>
              <a:t>volorest</a:t>
            </a:r>
            <a:r>
              <a:rPr lang="en-US" sz="556" dirty="0"/>
              <a:t>, </a:t>
            </a:r>
            <a:r>
              <a:rPr lang="en-US" sz="556" dirty="0" err="1"/>
              <a:t>sust</a:t>
            </a:r>
            <a:r>
              <a:rPr lang="en-US" sz="556" dirty="0"/>
              <a:t> </a:t>
            </a:r>
            <a:r>
              <a:rPr lang="en-US" sz="556" dirty="0" err="1"/>
              <a:t>exceatur</a:t>
            </a:r>
            <a:r>
              <a:rPr lang="en-US" sz="556" dirty="0"/>
              <a:t> </a:t>
            </a:r>
            <a:r>
              <a:rPr lang="en-US" sz="556" dirty="0" err="1"/>
              <a:t>antio</a:t>
            </a:r>
            <a:r>
              <a:rPr lang="en-US" sz="556" dirty="0"/>
              <a:t> </a:t>
            </a:r>
            <a:r>
              <a:rPr lang="en-US" sz="556" dirty="0" err="1"/>
              <a:t>ea</a:t>
            </a:r>
            <a:r>
              <a:rPr lang="en-US" sz="556" dirty="0"/>
              <a:t> </a:t>
            </a:r>
            <a:r>
              <a:rPr lang="en-US" sz="556" dirty="0" err="1"/>
              <a:t>voluptas</a:t>
            </a:r>
            <a:r>
              <a:rPr lang="en-US" sz="556" dirty="0"/>
              <a:t> </a:t>
            </a:r>
            <a:r>
              <a:rPr lang="en-US" sz="556" dirty="0" err="1"/>
              <a:t>eumquatendit</a:t>
            </a:r>
            <a:r>
              <a:rPr lang="en-US" sz="556" dirty="0"/>
              <a:t> </a:t>
            </a:r>
            <a:r>
              <a:rPr lang="en-US" sz="556" dirty="0" err="1"/>
              <a:t>quas</a:t>
            </a:r>
            <a:r>
              <a:rPr lang="en-US" sz="556" dirty="0"/>
              <a:t> </a:t>
            </a:r>
            <a:r>
              <a:rPr lang="en-US" sz="556" dirty="0" err="1"/>
              <a:t>doluptatet</a:t>
            </a:r>
            <a:r>
              <a:rPr lang="en-US" sz="556" dirty="0"/>
              <a:t> </a:t>
            </a:r>
            <a:r>
              <a:rPr lang="en-US" sz="556" dirty="0" err="1"/>
              <a:t>aut</a:t>
            </a:r>
            <a:r>
              <a:rPr lang="en-US" sz="556" dirty="0"/>
              <a:t> </a:t>
            </a:r>
            <a:r>
              <a:rPr lang="en-US" sz="556" dirty="0" err="1"/>
              <a:t>landignam</a:t>
            </a:r>
            <a:r>
              <a:rPr lang="en-US" sz="556" dirty="0"/>
              <a:t> que </a:t>
            </a:r>
            <a:r>
              <a:rPr lang="en-US" sz="556" dirty="0" err="1"/>
              <a:t>lantur</a:t>
            </a:r>
            <a:r>
              <a:rPr lang="en-US" sz="556" dirty="0"/>
              <a:t> </a:t>
            </a:r>
            <a:r>
              <a:rPr lang="en-US" sz="556" dirty="0" err="1"/>
              <a:t>sania</a:t>
            </a:r>
            <a:r>
              <a:rPr lang="en-US" sz="556" dirty="0"/>
              <a:t> </a:t>
            </a:r>
            <a:r>
              <a:rPr lang="en-US" sz="556" dirty="0" err="1"/>
              <a:t>dem</a:t>
            </a:r>
            <a:r>
              <a:rPr lang="en-US" sz="556" dirty="0"/>
              <a:t> </a:t>
            </a:r>
            <a:r>
              <a:rPr lang="en-US" sz="556" dirty="0" err="1"/>
              <a:t>escidit</a:t>
            </a:r>
            <a:r>
              <a:rPr lang="en-US" sz="556" dirty="0"/>
              <a:t> min </a:t>
            </a:r>
            <a:r>
              <a:rPr lang="en-US" sz="556" dirty="0" err="1"/>
              <a:t>reruptiaero</a:t>
            </a:r>
            <a:r>
              <a:rPr lang="en-US" sz="556" dirty="0"/>
              <a:t> </a:t>
            </a:r>
            <a:r>
              <a:rPr lang="en-US" sz="556" dirty="0" err="1"/>
              <a:t>velis</a:t>
            </a:r>
            <a:r>
              <a:rPr lang="en-US" sz="556" dirty="0"/>
              <a:t> maximus </a:t>
            </a:r>
            <a:r>
              <a:rPr lang="en-US" sz="556" dirty="0" err="1"/>
              <a:t>aut</a:t>
            </a:r>
            <a:r>
              <a:rPr lang="en-US" sz="556" dirty="0"/>
              <a:t> que </a:t>
            </a:r>
            <a:r>
              <a:rPr lang="en-US" sz="556" dirty="0" err="1"/>
              <a:t>pe</a:t>
            </a:r>
            <a:r>
              <a:rPr lang="en-US" sz="556" dirty="0"/>
              <a:t> </a:t>
            </a:r>
            <a:r>
              <a:rPr lang="en-US" sz="556" dirty="0" err="1"/>
              <a:t>aliquas</a:t>
            </a:r>
            <a:r>
              <a:rPr lang="en-US" sz="556" dirty="0"/>
              <a:t> </a:t>
            </a:r>
            <a:r>
              <a:rPr lang="en-US" sz="556" dirty="0" err="1"/>
              <a:t>sequidisit</a:t>
            </a:r>
            <a:r>
              <a:rPr lang="en-US" sz="556" dirty="0"/>
              <a:t>, </a:t>
            </a:r>
            <a:r>
              <a:rPr lang="en-US" sz="556" dirty="0" err="1"/>
              <a:t>omnient</a:t>
            </a:r>
            <a:r>
              <a:rPr lang="en-US" sz="556" dirty="0"/>
              <a:t> hit lam </a:t>
            </a:r>
            <a:r>
              <a:rPr lang="en-US" sz="556" dirty="0" err="1"/>
              <a:t>eicias</a:t>
            </a:r>
            <a:r>
              <a:rPr lang="en-US" sz="556" dirty="0"/>
              <a:t> </a:t>
            </a:r>
            <a:r>
              <a:rPr lang="en-US" sz="556" dirty="0" err="1"/>
              <a:t>modio</a:t>
            </a:r>
            <a:r>
              <a:rPr lang="en-US" sz="556" dirty="0"/>
              <a:t> con </a:t>
            </a:r>
            <a:r>
              <a:rPr lang="en-US" sz="556" dirty="0" err="1"/>
              <a:t>nisin</a:t>
            </a:r>
            <a:r>
              <a:rPr lang="en-US" sz="556" dirty="0"/>
              <a:t> </a:t>
            </a:r>
            <a:r>
              <a:rPr lang="en-US" sz="556" dirty="0" err="1"/>
              <a:t>pediam</a:t>
            </a:r>
            <a:r>
              <a:rPr lang="en-US" sz="556" dirty="0"/>
              <a:t>, </a:t>
            </a:r>
            <a:r>
              <a:rPr lang="en-US" sz="556" dirty="0" err="1"/>
              <a:t>ent</a:t>
            </a:r>
            <a:r>
              <a:rPr lang="en-US" sz="556" dirty="0"/>
              <a:t>, </a:t>
            </a:r>
            <a:r>
              <a:rPr lang="en-US" sz="556" dirty="0" err="1"/>
              <a:t>cust</a:t>
            </a:r>
            <a:r>
              <a:rPr lang="en-US" sz="556" dirty="0"/>
              <a:t> </a:t>
            </a:r>
            <a:r>
              <a:rPr lang="en-US" sz="556" dirty="0" err="1"/>
              <a:t>accaborit</a:t>
            </a:r>
            <a:r>
              <a:rPr lang="en-US" sz="556" dirty="0"/>
              <a:t> </a:t>
            </a:r>
            <a:r>
              <a:rPr lang="en-US" sz="556" dirty="0" err="1"/>
              <a:t>odio</a:t>
            </a:r>
            <a:r>
              <a:rPr lang="en-US" sz="556" dirty="0"/>
              <a:t> </a:t>
            </a:r>
            <a:r>
              <a:rPr lang="en-US" sz="556" dirty="0" err="1"/>
              <a:t>corehen</a:t>
            </a:r>
            <a:r>
              <a:rPr lang="en-US" sz="556" dirty="0"/>
              <a:t> </a:t>
            </a:r>
            <a:r>
              <a:rPr lang="en-US" sz="556" dirty="0" err="1"/>
              <a:t>dendae</a:t>
            </a:r>
            <a:r>
              <a:rPr lang="en-US" sz="556" dirty="0"/>
              <a:t> nonet </a:t>
            </a:r>
            <a:r>
              <a:rPr lang="en-US" sz="556" dirty="0" err="1"/>
              <a:t>eliquam</a:t>
            </a:r>
            <a:r>
              <a:rPr lang="en-US" sz="556" dirty="0"/>
              <a:t>, </a:t>
            </a:r>
            <a:r>
              <a:rPr lang="en-US" sz="556" dirty="0" err="1"/>
              <a:t>aperorepe</a:t>
            </a:r>
            <a:r>
              <a:rPr lang="en-US" sz="556" dirty="0"/>
              <a:t> </a:t>
            </a:r>
            <a:r>
              <a:rPr lang="en-US" sz="556" dirty="0" err="1"/>
              <a:t>autatem</a:t>
            </a:r>
            <a:r>
              <a:rPr lang="en-US" sz="556" dirty="0"/>
              <a:t> voles </a:t>
            </a:r>
            <a:r>
              <a:rPr lang="en-US" sz="556" dirty="0" err="1"/>
              <a:t>int</a:t>
            </a:r>
            <a:r>
              <a:rPr lang="en-US" sz="556" dirty="0"/>
              <a:t> </a:t>
            </a:r>
            <a:r>
              <a:rPr lang="en-US" sz="556" dirty="0" err="1"/>
              <a:t>odic</a:t>
            </a:r>
            <a:r>
              <a:rPr lang="en-US" sz="556" dirty="0"/>
              <a:t> </a:t>
            </a:r>
            <a:r>
              <a:rPr lang="en-US" sz="556" dirty="0" err="1"/>
              <a:t>tem</a:t>
            </a:r>
            <a:r>
              <a:rPr lang="en-US" sz="556" dirty="0"/>
              <a:t> </a:t>
            </a:r>
            <a:r>
              <a:rPr lang="en-US" sz="556" dirty="0" err="1"/>
              <a:t>nis</a:t>
            </a:r>
            <a:r>
              <a:rPr lang="en-US" sz="556" dirty="0"/>
              <a:t> </a:t>
            </a:r>
            <a:r>
              <a:rPr lang="en-US" sz="556" dirty="0" err="1"/>
              <a:t>dolorrum</a:t>
            </a:r>
            <a:r>
              <a:rPr lang="en-US" sz="556" dirty="0"/>
              <a:t> que cores </a:t>
            </a:r>
            <a:r>
              <a:rPr lang="en-US" sz="556" dirty="0" err="1"/>
              <a:t>doluptaturi</a:t>
            </a:r>
            <a:r>
              <a:rPr lang="en-US" sz="556" dirty="0"/>
              <a:t> </a:t>
            </a:r>
            <a:r>
              <a:rPr lang="en-US" sz="556" dirty="0" err="1"/>
              <a:t>utemolorum</a:t>
            </a:r>
            <a:r>
              <a:rPr lang="en-US" sz="556" dirty="0"/>
              <a:t> </a:t>
            </a:r>
            <a:r>
              <a:rPr lang="en-US" sz="556" dirty="0" err="1"/>
              <a:t>imusam</a:t>
            </a:r>
            <a:r>
              <a:rPr lang="en-US" sz="556" dirty="0"/>
              <a:t>, </a:t>
            </a:r>
            <a:r>
              <a:rPr lang="en-US" sz="556" dirty="0" err="1"/>
              <a:t>idendaecabo</a:t>
            </a:r>
            <a:r>
              <a:rPr lang="en-US" sz="556" dirty="0"/>
              <a:t>. Nam quo </a:t>
            </a:r>
            <a:r>
              <a:rPr lang="en-US" sz="556" dirty="0" err="1"/>
              <a:t>moluptatur</a:t>
            </a:r>
            <a:r>
              <a:rPr lang="en-US" sz="556" dirty="0"/>
              <a:t>?</a:t>
            </a:r>
          </a:p>
          <a:p>
            <a:pPr>
              <a:defRPr/>
            </a:pPr>
            <a:r>
              <a:rPr lang="en-US" sz="556" dirty="0" err="1"/>
              <a:t>eicias</a:t>
            </a:r>
            <a:r>
              <a:rPr lang="en-US" sz="556" dirty="0"/>
              <a:t> </a:t>
            </a:r>
            <a:r>
              <a:rPr lang="en-US" sz="556" dirty="0" err="1"/>
              <a:t>modio</a:t>
            </a:r>
            <a:r>
              <a:rPr lang="en-US" sz="556" dirty="0"/>
              <a:t> con </a:t>
            </a:r>
            <a:r>
              <a:rPr lang="en-US" sz="556" dirty="0" err="1"/>
              <a:t>nisin</a:t>
            </a:r>
            <a:r>
              <a:rPr lang="en-US" sz="556" dirty="0"/>
              <a:t> </a:t>
            </a:r>
            <a:r>
              <a:rPr lang="en-US" sz="556" dirty="0" err="1"/>
              <a:t>pediam</a:t>
            </a:r>
            <a:r>
              <a:rPr lang="en-US" sz="556" dirty="0"/>
              <a:t>, </a:t>
            </a:r>
            <a:r>
              <a:rPr lang="en-US" sz="556" dirty="0" err="1"/>
              <a:t>ent</a:t>
            </a:r>
            <a:r>
              <a:rPr lang="en-US" sz="556" dirty="0"/>
              <a:t>, </a:t>
            </a:r>
            <a:r>
              <a:rPr lang="en-US" sz="556" dirty="0" err="1"/>
              <a:t>cust</a:t>
            </a:r>
            <a:r>
              <a:rPr lang="en-US" sz="556" dirty="0"/>
              <a:t> </a:t>
            </a:r>
            <a:r>
              <a:rPr lang="en-US" sz="556" dirty="0" err="1"/>
              <a:t>accaborit</a:t>
            </a:r>
            <a:r>
              <a:rPr lang="en-US" sz="556" dirty="0"/>
              <a:t> </a:t>
            </a:r>
            <a:r>
              <a:rPr lang="en-US" sz="556" dirty="0" err="1"/>
              <a:t>odio</a:t>
            </a:r>
            <a:r>
              <a:rPr lang="en-US" sz="556" dirty="0"/>
              <a:t> </a:t>
            </a:r>
            <a:r>
              <a:rPr lang="en-US" sz="556" dirty="0" err="1"/>
              <a:t>corehen</a:t>
            </a:r>
            <a:r>
              <a:rPr lang="en-US" sz="556" dirty="0"/>
              <a:t> </a:t>
            </a:r>
            <a:r>
              <a:rPr lang="en-US" sz="556" dirty="0" err="1"/>
              <a:t>dendae</a:t>
            </a:r>
            <a:r>
              <a:rPr lang="en-US" sz="556" dirty="0"/>
              <a:t> nonet </a:t>
            </a:r>
            <a:r>
              <a:rPr lang="en-US" sz="556" dirty="0" err="1"/>
              <a:t>eliquam</a:t>
            </a:r>
            <a:r>
              <a:rPr lang="en-US" sz="556" dirty="0"/>
              <a:t>, </a:t>
            </a:r>
            <a:r>
              <a:rPr lang="en-US" sz="556" dirty="0" err="1"/>
              <a:t>aperorepe</a:t>
            </a:r>
            <a:r>
              <a:rPr lang="en-US" sz="556" dirty="0"/>
              <a:t> </a:t>
            </a:r>
            <a:r>
              <a:rPr lang="en-US" sz="556" dirty="0" err="1"/>
              <a:t>autatem</a:t>
            </a:r>
            <a:r>
              <a:rPr lang="en-US" sz="556" dirty="0"/>
              <a:t> voles </a:t>
            </a:r>
            <a:r>
              <a:rPr lang="en-US" sz="556" dirty="0" err="1"/>
              <a:t>int</a:t>
            </a:r>
            <a:r>
              <a:rPr lang="en-US" sz="556" dirty="0"/>
              <a:t> </a:t>
            </a:r>
            <a:r>
              <a:rPr lang="en-US" sz="556" dirty="0" err="1"/>
              <a:t>odic</a:t>
            </a:r>
            <a:r>
              <a:rPr lang="en-US" sz="556" dirty="0"/>
              <a:t> </a:t>
            </a:r>
            <a:r>
              <a:rPr lang="en-US" sz="556" dirty="0" err="1"/>
              <a:t>tem</a:t>
            </a:r>
            <a:r>
              <a:rPr lang="en-US" sz="556" dirty="0"/>
              <a:t> </a:t>
            </a:r>
            <a:r>
              <a:rPr lang="en-US" sz="556" dirty="0" err="1"/>
              <a:t>nis</a:t>
            </a:r>
            <a:r>
              <a:rPr lang="en-US" sz="556" dirty="0"/>
              <a:t> </a:t>
            </a:r>
            <a:r>
              <a:rPr lang="en-US" sz="556" dirty="0" err="1"/>
              <a:t>dolorrum</a:t>
            </a:r>
            <a:r>
              <a:rPr lang="en-US" sz="556" dirty="0"/>
              <a:t> que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812447-AF32-174B-A1C0-8F47BB58F5E6}"/>
              </a:ext>
            </a:extLst>
          </p:cNvPr>
          <p:cNvSpPr txBox="1"/>
          <p:nvPr/>
        </p:nvSpPr>
        <p:spPr>
          <a:xfrm>
            <a:off x="3333750" y="4013200"/>
            <a:ext cx="2509838" cy="690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/>
              <a:t>As </a:t>
            </a:r>
            <a:r>
              <a:rPr lang="en-US" sz="556" dirty="0" err="1"/>
              <a:t>verepe</a:t>
            </a:r>
            <a:r>
              <a:rPr lang="en-US" sz="556" dirty="0"/>
              <a:t> </a:t>
            </a:r>
            <a:r>
              <a:rPr lang="en-US" sz="556" dirty="0" err="1"/>
              <a:t>sectis</a:t>
            </a:r>
            <a:r>
              <a:rPr lang="en-US" sz="556" dirty="0"/>
              <a:t> </a:t>
            </a:r>
            <a:r>
              <a:rPr lang="en-US" sz="556" dirty="0" err="1"/>
              <a:t>enda</a:t>
            </a:r>
            <a:r>
              <a:rPr lang="en-US" sz="556" dirty="0"/>
              <a:t> di </a:t>
            </a:r>
            <a:r>
              <a:rPr lang="en-US" sz="556" dirty="0" err="1"/>
              <a:t>incto</a:t>
            </a:r>
            <a:r>
              <a:rPr lang="en-US" sz="556" dirty="0"/>
              <a:t> </a:t>
            </a:r>
            <a:r>
              <a:rPr lang="en-US" sz="556" dirty="0" err="1"/>
              <a:t>etusda</a:t>
            </a:r>
            <a:r>
              <a:rPr lang="en-US" sz="556" dirty="0"/>
              <a:t> </a:t>
            </a:r>
            <a:r>
              <a:rPr lang="en-US" sz="556" dirty="0" err="1"/>
              <a:t>delectet</a:t>
            </a:r>
            <a:r>
              <a:rPr lang="en-US" sz="556" dirty="0"/>
              <a:t> </a:t>
            </a:r>
            <a:r>
              <a:rPr lang="en-US" sz="556" dirty="0" err="1"/>
              <a:t>eaque</a:t>
            </a:r>
            <a:r>
              <a:rPr lang="en-US" sz="556" dirty="0"/>
              <a:t> </a:t>
            </a:r>
            <a:r>
              <a:rPr lang="en-US" sz="556" dirty="0" err="1"/>
              <a:t>simusda</a:t>
            </a:r>
            <a:r>
              <a:rPr lang="en-US" sz="556" dirty="0"/>
              <a:t> </a:t>
            </a:r>
            <a:r>
              <a:rPr lang="en-US" sz="556" dirty="0" err="1"/>
              <a:t>ndanimus</a:t>
            </a:r>
            <a:r>
              <a:rPr lang="en-US" sz="556" dirty="0"/>
              <a:t>, sin </a:t>
            </a:r>
            <a:r>
              <a:rPr lang="en-US" sz="556" dirty="0" err="1"/>
              <a:t>cori</a:t>
            </a:r>
            <a:r>
              <a:rPr lang="en-US" sz="556" dirty="0"/>
              <a:t> rem id </a:t>
            </a:r>
            <a:r>
              <a:rPr lang="en-US" sz="556" dirty="0" err="1"/>
              <a:t>maximillut</a:t>
            </a:r>
            <a:r>
              <a:rPr lang="en-US" sz="556" dirty="0"/>
              <a:t> </a:t>
            </a:r>
            <a:r>
              <a:rPr lang="en-US" sz="556" dirty="0" err="1"/>
              <a:t>hari</a:t>
            </a:r>
            <a:r>
              <a:rPr lang="en-US" sz="556" dirty="0"/>
              <a:t> con </a:t>
            </a:r>
            <a:r>
              <a:rPr lang="en-US" sz="556" dirty="0" err="1"/>
              <a:t>ea</a:t>
            </a:r>
            <a:r>
              <a:rPr lang="en-US" sz="556" dirty="0"/>
              <a:t> </a:t>
            </a:r>
            <a:r>
              <a:rPr lang="en-US" sz="556" dirty="0" err="1"/>
              <a:t>quiam</a:t>
            </a:r>
            <a:r>
              <a:rPr lang="en-US" sz="556" dirty="0"/>
              <a:t> </a:t>
            </a:r>
            <a:r>
              <a:rPr lang="en-US" sz="556" dirty="0" err="1"/>
              <a:t>quam</a:t>
            </a:r>
            <a:r>
              <a:rPr lang="en-US" sz="556" dirty="0"/>
              <a:t> et </a:t>
            </a:r>
            <a:r>
              <a:rPr lang="en-US" sz="556" dirty="0" err="1"/>
              <a:t>enduci</a:t>
            </a:r>
            <a:r>
              <a:rPr lang="en-US" sz="556" dirty="0"/>
              <a:t> </a:t>
            </a:r>
            <a:r>
              <a:rPr lang="en-US" sz="556" dirty="0" err="1"/>
              <a:t>idunt</a:t>
            </a:r>
            <a:r>
              <a:rPr lang="en-US" sz="556" dirty="0"/>
              <a:t>, </a:t>
            </a:r>
            <a:r>
              <a:rPr lang="en-US" sz="556" dirty="0" err="1"/>
              <a:t>corecta</a:t>
            </a:r>
            <a:r>
              <a:rPr lang="en-US" sz="556" dirty="0"/>
              <a:t> </a:t>
            </a:r>
            <a:r>
              <a:rPr lang="en-US" sz="556" dirty="0" err="1"/>
              <a:t>alicimp</a:t>
            </a:r>
            <a:r>
              <a:rPr lang="en-US" sz="556" dirty="0"/>
              <a:t> </a:t>
            </a:r>
            <a:r>
              <a:rPr lang="en-US" sz="556" dirty="0" err="1"/>
              <a:t>oriaeperum</a:t>
            </a:r>
            <a:r>
              <a:rPr lang="en-US" sz="556" dirty="0"/>
              <a:t> </a:t>
            </a:r>
            <a:r>
              <a:rPr lang="en-US" sz="556" dirty="0" err="1"/>
              <a:t>iusaeped</a:t>
            </a:r>
            <a:r>
              <a:rPr lang="en-US" sz="556" dirty="0"/>
              <a:t> </a:t>
            </a:r>
            <a:r>
              <a:rPr lang="en-US" sz="556" dirty="0" err="1"/>
              <a:t>unt</a:t>
            </a:r>
            <a:r>
              <a:rPr lang="en-US" sz="556" dirty="0"/>
              <a:t> </a:t>
            </a:r>
            <a:r>
              <a:rPr lang="en-US" sz="556" dirty="0" err="1"/>
              <a:t>quis</a:t>
            </a:r>
            <a:r>
              <a:rPr lang="en-US" sz="556" dirty="0"/>
              <a:t> et </a:t>
            </a:r>
            <a:r>
              <a:rPr lang="en-US" sz="556" dirty="0" err="1"/>
              <a:t>ut</a:t>
            </a:r>
            <a:r>
              <a:rPr lang="en-US" sz="556" dirty="0"/>
              <a:t> </a:t>
            </a:r>
            <a:r>
              <a:rPr lang="en-US" sz="556" dirty="0" err="1"/>
              <a:t>abor</a:t>
            </a:r>
            <a:r>
              <a:rPr lang="en-US" sz="556" dirty="0"/>
              <a:t> </a:t>
            </a:r>
            <a:r>
              <a:rPr lang="en-US" sz="556" dirty="0" err="1"/>
              <a:t>ame</a:t>
            </a:r>
            <a:r>
              <a:rPr lang="en-US" sz="556" dirty="0"/>
              <a:t> </a:t>
            </a:r>
            <a:r>
              <a:rPr lang="en-US" sz="556" dirty="0" err="1"/>
              <a:t>alis</a:t>
            </a:r>
            <a:r>
              <a:rPr lang="en-US" sz="556" dirty="0"/>
              <a:t> </a:t>
            </a:r>
            <a:r>
              <a:rPr lang="en-US" sz="556" dirty="0" err="1"/>
              <a:t>utatur</a:t>
            </a:r>
            <a:r>
              <a:rPr lang="en-US" sz="556" dirty="0"/>
              <a:t> as </a:t>
            </a:r>
            <a:r>
              <a:rPr lang="en-US" sz="556" dirty="0" err="1"/>
              <a:t>senet</a:t>
            </a:r>
            <a:r>
              <a:rPr lang="en-US" sz="556" dirty="0"/>
              <a:t> a </a:t>
            </a:r>
            <a:r>
              <a:rPr lang="en-US" sz="556" dirty="0" err="1"/>
              <a:t>quibus</a:t>
            </a:r>
            <a:r>
              <a:rPr lang="en-US" sz="556" dirty="0"/>
              <a:t> </a:t>
            </a:r>
            <a:r>
              <a:rPr lang="en-US" sz="556" dirty="0" err="1"/>
              <a:t>dolutatur</a:t>
            </a:r>
            <a:r>
              <a:rPr lang="en-US" sz="556" dirty="0"/>
              <a:t> </a:t>
            </a:r>
            <a:r>
              <a:rPr lang="en-US" sz="556" dirty="0" err="1"/>
              <a:t>sedit</a:t>
            </a:r>
            <a:r>
              <a:rPr lang="en-US" sz="556" dirty="0"/>
              <a:t> </a:t>
            </a:r>
            <a:r>
              <a:rPr lang="en-US" sz="556" dirty="0" err="1"/>
              <a:t>aliam</a:t>
            </a:r>
            <a:r>
              <a:rPr lang="en-US" sz="556" dirty="0"/>
              <a:t> </a:t>
            </a:r>
            <a:r>
              <a:rPr lang="en-US" sz="556" dirty="0" err="1"/>
              <a:t>apienda</a:t>
            </a:r>
            <a:r>
              <a:rPr lang="en-US" sz="556" dirty="0"/>
              <a:t> </a:t>
            </a:r>
            <a:r>
              <a:rPr lang="en-US" sz="556" dirty="0" err="1"/>
              <a:t>versper</a:t>
            </a:r>
            <a:r>
              <a:rPr lang="en-US" sz="556" dirty="0"/>
              <a:t> </a:t>
            </a:r>
            <a:r>
              <a:rPr lang="en-US" sz="556" dirty="0" err="1"/>
              <a:t>feriti</a:t>
            </a:r>
            <a:r>
              <a:rPr lang="en-US" sz="556" dirty="0"/>
              <a:t> </a:t>
            </a:r>
            <a:r>
              <a:rPr lang="en-US" sz="556" dirty="0" err="1"/>
              <a:t>delia</a:t>
            </a:r>
            <a:r>
              <a:rPr lang="en-US" sz="556" dirty="0"/>
              <a:t> pa </a:t>
            </a:r>
            <a:r>
              <a:rPr lang="en-US" sz="556" dirty="0" err="1"/>
              <a:t>dolo</a:t>
            </a:r>
            <a:r>
              <a:rPr lang="en-US" sz="556" dirty="0"/>
              <a:t> </a:t>
            </a:r>
            <a:r>
              <a:rPr lang="en-US" sz="556" dirty="0" err="1"/>
              <a:t>quamus</a:t>
            </a:r>
            <a:r>
              <a:rPr lang="en-US" sz="556" dirty="0"/>
              <a:t> arum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endellu</a:t>
            </a:r>
            <a:r>
              <a:rPr lang="en-US" sz="556" dirty="0"/>
              <a:t> </a:t>
            </a:r>
            <a:r>
              <a:rPr lang="en-US" sz="556" dirty="0" err="1"/>
              <a:t>pisquia</a:t>
            </a:r>
            <a:r>
              <a:rPr lang="en-US" sz="556" dirty="0"/>
              <a:t> </a:t>
            </a:r>
            <a:r>
              <a:rPr lang="en-US" sz="556" dirty="0" err="1"/>
              <a:t>aditatur</a:t>
            </a:r>
            <a:r>
              <a:rPr lang="en-US" sz="556" dirty="0"/>
              <a:t> </a:t>
            </a:r>
            <a:r>
              <a:rPr lang="en-US" sz="556" dirty="0" err="1"/>
              <a:t>audam</a:t>
            </a:r>
            <a:r>
              <a:rPr lang="en-US" sz="556" dirty="0"/>
              <a:t> </a:t>
            </a:r>
            <a:r>
              <a:rPr lang="en-US" sz="556" dirty="0" err="1"/>
              <a:t>earupid</a:t>
            </a:r>
            <a:r>
              <a:rPr lang="en-US" sz="556" dirty="0"/>
              <a:t> quo </a:t>
            </a:r>
            <a:r>
              <a:rPr lang="en-US" sz="556" dirty="0" err="1"/>
              <a:t>quunt</a:t>
            </a:r>
            <a:r>
              <a:rPr lang="en-US" sz="556" dirty="0"/>
              <a:t> </a:t>
            </a:r>
            <a:r>
              <a:rPr lang="en-US" sz="556" dirty="0" err="1"/>
              <a:t>odigniscil</a:t>
            </a:r>
            <a:r>
              <a:rPr lang="en-US" sz="556" dirty="0"/>
              <a:t> </a:t>
            </a:r>
            <a:r>
              <a:rPr lang="en-US" sz="556" dirty="0" err="1"/>
              <a:t>earum</a:t>
            </a:r>
            <a:r>
              <a:rPr lang="en-US" sz="556" dirty="0"/>
              <a:t> </a:t>
            </a:r>
            <a:r>
              <a:rPr lang="en-US" sz="556" dirty="0" err="1"/>
              <a:t>verios</a:t>
            </a:r>
            <a:r>
              <a:rPr lang="en-US" sz="556" dirty="0"/>
              <a:t> </a:t>
            </a:r>
            <a:r>
              <a:rPr lang="en-US" sz="556" dirty="0" err="1"/>
              <a:t>nonsequam</a:t>
            </a:r>
            <a:r>
              <a:rPr lang="en-US" sz="556" dirty="0"/>
              <a:t> </a:t>
            </a:r>
            <a:r>
              <a:rPr lang="en-US" sz="556" dirty="0" err="1"/>
              <a:t>duciis</a:t>
            </a:r>
            <a:r>
              <a:rPr lang="en-US" sz="556" dirty="0"/>
              <a:t> et</a:t>
            </a:r>
          </a:p>
          <a:p>
            <a:pPr>
              <a:defRPr/>
            </a:pPr>
            <a:endParaRPr lang="en-US" sz="556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81B2BC-48ED-0D4A-8526-EBF10CBBD854}"/>
              </a:ext>
            </a:extLst>
          </p:cNvPr>
          <p:cNvSpPr/>
          <p:nvPr/>
        </p:nvSpPr>
        <p:spPr>
          <a:xfrm>
            <a:off x="3333750" y="3194050"/>
            <a:ext cx="1141413" cy="706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7788B5-58CC-6841-BF10-2643EB3239B8}"/>
              </a:ext>
            </a:extLst>
          </p:cNvPr>
          <p:cNvSpPr/>
          <p:nvPr/>
        </p:nvSpPr>
        <p:spPr>
          <a:xfrm>
            <a:off x="3333750" y="4675188"/>
            <a:ext cx="2476500" cy="9191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386121-76E6-3744-A387-8900ACBDCF2A}"/>
              </a:ext>
            </a:extLst>
          </p:cNvPr>
          <p:cNvSpPr txBox="1"/>
          <p:nvPr/>
        </p:nvSpPr>
        <p:spPr>
          <a:xfrm>
            <a:off x="3333750" y="5705475"/>
            <a:ext cx="2509838" cy="7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6" dirty="0"/>
              <a:t>As </a:t>
            </a:r>
            <a:r>
              <a:rPr lang="en-US" sz="556" dirty="0" err="1"/>
              <a:t>verepe</a:t>
            </a:r>
            <a:r>
              <a:rPr lang="en-US" sz="556" dirty="0"/>
              <a:t> </a:t>
            </a:r>
            <a:r>
              <a:rPr lang="en-US" sz="556" dirty="0" err="1"/>
              <a:t>sectis</a:t>
            </a:r>
            <a:r>
              <a:rPr lang="en-US" sz="556" dirty="0"/>
              <a:t> </a:t>
            </a:r>
            <a:r>
              <a:rPr lang="en-US" sz="556" dirty="0" err="1"/>
              <a:t>enda</a:t>
            </a:r>
            <a:r>
              <a:rPr lang="en-US" sz="556" dirty="0"/>
              <a:t> di </a:t>
            </a:r>
            <a:r>
              <a:rPr lang="en-US" sz="556" dirty="0" err="1"/>
              <a:t>incto</a:t>
            </a:r>
            <a:r>
              <a:rPr lang="en-US" sz="556" dirty="0"/>
              <a:t> </a:t>
            </a:r>
            <a:r>
              <a:rPr lang="en-US" sz="556" dirty="0" err="1"/>
              <a:t>etusda</a:t>
            </a:r>
            <a:r>
              <a:rPr lang="en-US" sz="556" dirty="0"/>
              <a:t> </a:t>
            </a:r>
            <a:r>
              <a:rPr lang="en-US" sz="556" dirty="0" err="1"/>
              <a:t>delectet</a:t>
            </a:r>
            <a:r>
              <a:rPr lang="en-US" sz="556" dirty="0"/>
              <a:t> </a:t>
            </a:r>
            <a:r>
              <a:rPr lang="en-US" sz="556" dirty="0" err="1"/>
              <a:t>eaque</a:t>
            </a:r>
            <a:r>
              <a:rPr lang="en-US" sz="556" dirty="0"/>
              <a:t> </a:t>
            </a:r>
            <a:r>
              <a:rPr lang="en-US" sz="556" dirty="0" err="1"/>
              <a:t>simusda</a:t>
            </a:r>
            <a:r>
              <a:rPr lang="en-US" sz="556" dirty="0"/>
              <a:t> </a:t>
            </a:r>
            <a:r>
              <a:rPr lang="en-US" sz="556" dirty="0" err="1"/>
              <a:t>ndanimus</a:t>
            </a:r>
            <a:r>
              <a:rPr lang="en-US" sz="556" dirty="0"/>
              <a:t>, sin </a:t>
            </a:r>
            <a:r>
              <a:rPr lang="en-US" sz="556" dirty="0" err="1"/>
              <a:t>cori</a:t>
            </a:r>
            <a:r>
              <a:rPr lang="en-US" sz="556" dirty="0"/>
              <a:t> rem id </a:t>
            </a:r>
            <a:r>
              <a:rPr lang="en-US" sz="556" dirty="0" err="1"/>
              <a:t>maximillut</a:t>
            </a:r>
            <a:r>
              <a:rPr lang="en-US" sz="556" dirty="0"/>
              <a:t> </a:t>
            </a:r>
            <a:r>
              <a:rPr lang="en-US" sz="556" dirty="0" err="1"/>
              <a:t>hari</a:t>
            </a:r>
            <a:r>
              <a:rPr lang="en-US" sz="556" dirty="0"/>
              <a:t> con </a:t>
            </a:r>
            <a:r>
              <a:rPr lang="en-US" sz="556" dirty="0" err="1"/>
              <a:t>ea</a:t>
            </a:r>
            <a:r>
              <a:rPr lang="en-US" sz="556" dirty="0"/>
              <a:t> </a:t>
            </a:r>
            <a:r>
              <a:rPr lang="en-US" sz="556" dirty="0" err="1"/>
              <a:t>quiam</a:t>
            </a:r>
            <a:r>
              <a:rPr lang="en-US" sz="556" dirty="0"/>
              <a:t> </a:t>
            </a:r>
            <a:r>
              <a:rPr lang="en-US" sz="556" dirty="0" err="1"/>
              <a:t>quam</a:t>
            </a:r>
            <a:r>
              <a:rPr lang="en-US" sz="556" dirty="0"/>
              <a:t> et </a:t>
            </a:r>
            <a:r>
              <a:rPr lang="en-US" sz="556" dirty="0" err="1"/>
              <a:t>enduci</a:t>
            </a:r>
            <a:r>
              <a:rPr lang="en-US" sz="556" dirty="0"/>
              <a:t> </a:t>
            </a:r>
            <a:r>
              <a:rPr lang="en-US" sz="556" dirty="0" err="1"/>
              <a:t>idunt</a:t>
            </a:r>
            <a:r>
              <a:rPr lang="en-US" sz="556" dirty="0"/>
              <a:t>, </a:t>
            </a:r>
            <a:r>
              <a:rPr lang="en-US" sz="556" dirty="0" err="1"/>
              <a:t>corecta</a:t>
            </a:r>
            <a:r>
              <a:rPr lang="en-US" sz="556" dirty="0"/>
              <a:t> </a:t>
            </a:r>
            <a:r>
              <a:rPr lang="en-US" sz="556" dirty="0" err="1"/>
              <a:t>alicimp</a:t>
            </a:r>
            <a:r>
              <a:rPr lang="en-US" sz="556" dirty="0"/>
              <a:t> </a:t>
            </a:r>
            <a:r>
              <a:rPr lang="en-US" sz="556" dirty="0" err="1"/>
              <a:t>oriaeperum</a:t>
            </a:r>
            <a:r>
              <a:rPr lang="en-US" sz="556" dirty="0"/>
              <a:t> </a:t>
            </a:r>
            <a:r>
              <a:rPr lang="en-US" sz="556" dirty="0" err="1"/>
              <a:t>iusaeped</a:t>
            </a:r>
            <a:r>
              <a:rPr lang="en-US" sz="556" dirty="0"/>
              <a:t> </a:t>
            </a:r>
            <a:r>
              <a:rPr lang="en-US" sz="556" dirty="0" err="1"/>
              <a:t>unt</a:t>
            </a:r>
            <a:r>
              <a:rPr lang="en-US" sz="556" dirty="0"/>
              <a:t> </a:t>
            </a:r>
            <a:r>
              <a:rPr lang="en-US" sz="556" dirty="0" err="1"/>
              <a:t>quis</a:t>
            </a:r>
            <a:r>
              <a:rPr lang="en-US" sz="556" dirty="0"/>
              <a:t> et </a:t>
            </a:r>
            <a:r>
              <a:rPr lang="en-US" sz="556" dirty="0" err="1"/>
              <a:t>ut</a:t>
            </a:r>
            <a:r>
              <a:rPr lang="en-US" sz="556" dirty="0"/>
              <a:t> </a:t>
            </a:r>
            <a:r>
              <a:rPr lang="en-US" sz="556" dirty="0" err="1"/>
              <a:t>abor</a:t>
            </a:r>
            <a:r>
              <a:rPr lang="en-US" sz="556" dirty="0"/>
              <a:t> </a:t>
            </a:r>
            <a:r>
              <a:rPr lang="en-US" sz="556" dirty="0" err="1"/>
              <a:t>ame</a:t>
            </a:r>
            <a:r>
              <a:rPr lang="en-US" sz="556" dirty="0"/>
              <a:t> </a:t>
            </a:r>
            <a:r>
              <a:rPr lang="en-US" sz="556" dirty="0" err="1"/>
              <a:t>alis</a:t>
            </a:r>
            <a:r>
              <a:rPr lang="en-US" sz="556" dirty="0"/>
              <a:t> </a:t>
            </a:r>
            <a:r>
              <a:rPr lang="en-US" sz="556" dirty="0" err="1"/>
              <a:t>utatur</a:t>
            </a:r>
            <a:r>
              <a:rPr lang="en-US" sz="556" dirty="0"/>
              <a:t> as </a:t>
            </a:r>
            <a:r>
              <a:rPr lang="en-US" sz="556" dirty="0" err="1"/>
              <a:t>senet</a:t>
            </a:r>
            <a:r>
              <a:rPr lang="en-US" sz="556" dirty="0"/>
              <a:t> a </a:t>
            </a:r>
            <a:r>
              <a:rPr lang="en-US" sz="556" dirty="0" err="1"/>
              <a:t>quibus</a:t>
            </a:r>
            <a:r>
              <a:rPr lang="en-US" sz="556" dirty="0"/>
              <a:t> </a:t>
            </a:r>
            <a:r>
              <a:rPr lang="en-US" sz="556" dirty="0" err="1"/>
              <a:t>dolutatur</a:t>
            </a:r>
            <a:r>
              <a:rPr lang="en-US" sz="556" dirty="0"/>
              <a:t> </a:t>
            </a:r>
            <a:r>
              <a:rPr lang="en-US" sz="556" dirty="0" err="1"/>
              <a:t>sedit</a:t>
            </a:r>
            <a:r>
              <a:rPr lang="en-US" sz="556" dirty="0"/>
              <a:t> </a:t>
            </a:r>
            <a:r>
              <a:rPr lang="en-US" sz="556" dirty="0" err="1"/>
              <a:t>aliam</a:t>
            </a:r>
            <a:r>
              <a:rPr lang="en-US" sz="556" dirty="0"/>
              <a:t> </a:t>
            </a:r>
            <a:r>
              <a:rPr lang="en-US" sz="556" dirty="0" err="1"/>
              <a:t>apienda</a:t>
            </a:r>
            <a:r>
              <a:rPr lang="en-US" sz="556" dirty="0"/>
              <a:t> </a:t>
            </a:r>
            <a:r>
              <a:rPr lang="en-US" sz="556" dirty="0" err="1"/>
              <a:t>versper</a:t>
            </a:r>
            <a:r>
              <a:rPr lang="en-US" sz="556" dirty="0"/>
              <a:t> </a:t>
            </a:r>
            <a:r>
              <a:rPr lang="en-US" sz="556" dirty="0" err="1"/>
              <a:t>feriti</a:t>
            </a:r>
            <a:r>
              <a:rPr lang="en-US" sz="556" dirty="0"/>
              <a:t> </a:t>
            </a:r>
            <a:r>
              <a:rPr lang="en-US" sz="556" dirty="0" err="1"/>
              <a:t>delia</a:t>
            </a:r>
            <a:r>
              <a:rPr lang="en-US" sz="556" dirty="0"/>
              <a:t> pa </a:t>
            </a:r>
            <a:r>
              <a:rPr lang="en-US" sz="556" dirty="0" err="1"/>
              <a:t>dolo</a:t>
            </a:r>
            <a:r>
              <a:rPr lang="en-US" sz="556" dirty="0"/>
              <a:t> </a:t>
            </a:r>
            <a:r>
              <a:rPr lang="en-US" sz="556" dirty="0" err="1"/>
              <a:t>quamus</a:t>
            </a:r>
            <a:r>
              <a:rPr lang="en-US" sz="556" dirty="0"/>
              <a:t> arum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endellu</a:t>
            </a:r>
            <a:r>
              <a:rPr lang="en-US" sz="556" dirty="0"/>
              <a:t> </a:t>
            </a:r>
            <a:r>
              <a:rPr lang="en-US" sz="556" dirty="0" err="1"/>
              <a:t>pisquia</a:t>
            </a:r>
            <a:r>
              <a:rPr lang="en-US" sz="556" dirty="0"/>
              <a:t> </a:t>
            </a:r>
            <a:r>
              <a:rPr lang="en-US" sz="556" dirty="0" err="1"/>
              <a:t>aditatur</a:t>
            </a:r>
            <a:r>
              <a:rPr lang="en-US" sz="556" dirty="0"/>
              <a:t> </a:t>
            </a:r>
            <a:r>
              <a:rPr lang="en-US" sz="556" dirty="0" err="1"/>
              <a:t>audam</a:t>
            </a:r>
            <a:r>
              <a:rPr lang="en-US" sz="556" dirty="0"/>
              <a:t> </a:t>
            </a:r>
            <a:r>
              <a:rPr lang="en-US" sz="556" dirty="0" err="1"/>
              <a:t>earupid</a:t>
            </a:r>
            <a:r>
              <a:rPr lang="en-US" sz="556" dirty="0"/>
              <a:t> quo </a:t>
            </a:r>
            <a:r>
              <a:rPr lang="en-US" sz="556" dirty="0" err="1"/>
              <a:t>quunt</a:t>
            </a:r>
            <a:r>
              <a:rPr lang="en-US" sz="556" dirty="0"/>
              <a:t> </a:t>
            </a:r>
            <a:r>
              <a:rPr lang="en-US" sz="556" dirty="0" err="1"/>
              <a:t>odigniscil</a:t>
            </a:r>
            <a:r>
              <a:rPr lang="en-US" sz="556" dirty="0"/>
              <a:t> </a:t>
            </a:r>
            <a:r>
              <a:rPr lang="en-US" sz="556" dirty="0" err="1"/>
              <a:t>earum</a:t>
            </a:r>
            <a:r>
              <a:rPr lang="en-US" sz="556" dirty="0"/>
              <a:t> </a:t>
            </a:r>
            <a:r>
              <a:rPr lang="en-US" sz="556" dirty="0" err="1"/>
              <a:t>verios</a:t>
            </a:r>
            <a:r>
              <a:rPr lang="en-US" sz="556" dirty="0"/>
              <a:t> </a:t>
            </a:r>
            <a:r>
              <a:rPr lang="en-US" sz="556" dirty="0" err="1"/>
              <a:t>nonsequam</a:t>
            </a:r>
            <a:r>
              <a:rPr lang="en-US" sz="556" dirty="0"/>
              <a:t> </a:t>
            </a:r>
            <a:r>
              <a:rPr lang="en-US" sz="556" dirty="0" err="1"/>
              <a:t>duciis</a:t>
            </a:r>
            <a:r>
              <a:rPr lang="en-US" sz="556" dirty="0"/>
              <a:t> et </a:t>
            </a:r>
            <a:r>
              <a:rPr lang="en-US" sz="556" dirty="0" err="1"/>
              <a:t>apienda</a:t>
            </a:r>
            <a:r>
              <a:rPr lang="en-US" sz="556" dirty="0"/>
              <a:t> </a:t>
            </a:r>
            <a:r>
              <a:rPr lang="en-US" sz="556" dirty="0" err="1"/>
              <a:t>versper</a:t>
            </a:r>
            <a:r>
              <a:rPr lang="en-US" sz="556" dirty="0"/>
              <a:t> </a:t>
            </a:r>
            <a:r>
              <a:rPr lang="en-US" sz="556" dirty="0" err="1"/>
              <a:t>feriti</a:t>
            </a:r>
            <a:r>
              <a:rPr lang="en-US" sz="556" dirty="0"/>
              <a:t> </a:t>
            </a:r>
            <a:r>
              <a:rPr lang="en-US" sz="556" dirty="0" err="1"/>
              <a:t>delia</a:t>
            </a:r>
            <a:r>
              <a:rPr lang="en-US" sz="556" dirty="0"/>
              <a:t> pa </a:t>
            </a:r>
            <a:r>
              <a:rPr lang="en-US" sz="556" dirty="0" err="1"/>
              <a:t>dolo</a:t>
            </a:r>
            <a:r>
              <a:rPr lang="en-US" sz="556" dirty="0"/>
              <a:t> </a:t>
            </a:r>
            <a:r>
              <a:rPr lang="en-US" sz="556" dirty="0" err="1"/>
              <a:t>quamus</a:t>
            </a:r>
            <a:r>
              <a:rPr lang="en-US" sz="556" dirty="0"/>
              <a:t> arum </a:t>
            </a:r>
            <a:r>
              <a:rPr lang="en-US" sz="556" dirty="0" err="1"/>
              <a:t>es</a:t>
            </a:r>
            <a:r>
              <a:rPr lang="en-US" sz="556" dirty="0"/>
              <a:t> </a:t>
            </a:r>
            <a:r>
              <a:rPr lang="en-US" sz="556" dirty="0" err="1"/>
              <a:t>endellu</a:t>
            </a:r>
            <a:r>
              <a:rPr lang="en-US" sz="556" dirty="0"/>
              <a:t> </a:t>
            </a:r>
            <a:r>
              <a:rPr lang="en-US" sz="556" dirty="0" err="1"/>
              <a:t>pisquia</a:t>
            </a:r>
            <a:r>
              <a:rPr lang="en-US" sz="556" dirty="0"/>
              <a:t> </a:t>
            </a:r>
            <a:r>
              <a:rPr lang="en-US" sz="556" dirty="0" err="1"/>
              <a:t>aditatur</a:t>
            </a:r>
            <a:r>
              <a:rPr lang="en-US" sz="556" dirty="0"/>
              <a:t> </a:t>
            </a:r>
            <a:r>
              <a:rPr lang="en-US" sz="556" dirty="0" err="1"/>
              <a:t>audam</a:t>
            </a:r>
            <a:r>
              <a:rPr lang="en-US" sz="556" dirty="0"/>
              <a:t> </a:t>
            </a:r>
            <a:r>
              <a:rPr lang="en-US" sz="556" dirty="0" err="1"/>
              <a:t>earupid</a:t>
            </a:r>
            <a:r>
              <a:rPr lang="en-US" sz="556" dirty="0"/>
              <a:t> quo </a:t>
            </a:r>
            <a:r>
              <a:rPr lang="en-US" sz="556" dirty="0" err="1"/>
              <a:t>quunt</a:t>
            </a:r>
            <a:r>
              <a:rPr lang="en-US" sz="556" dirty="0"/>
              <a:t> </a:t>
            </a:r>
            <a:r>
              <a:rPr lang="en-US" sz="556" dirty="0" err="1"/>
              <a:t>odigniscil</a:t>
            </a:r>
            <a:r>
              <a:rPr lang="en-US" sz="556" dirty="0"/>
              <a:t> </a:t>
            </a:r>
            <a:r>
              <a:rPr lang="en-US" sz="556" dirty="0" err="1"/>
              <a:t>earum</a:t>
            </a:r>
            <a:r>
              <a:rPr lang="en-US" sz="556" dirty="0"/>
              <a:t> </a:t>
            </a:r>
            <a:r>
              <a:rPr lang="en-US" sz="556" dirty="0" err="1"/>
              <a:t>verios</a:t>
            </a:r>
            <a:r>
              <a:rPr lang="en-US" sz="556" dirty="0"/>
              <a:t> </a:t>
            </a:r>
            <a:r>
              <a:rPr lang="en-US" sz="556" dirty="0" err="1"/>
              <a:t>nonsequam</a:t>
            </a:r>
            <a:endParaRPr lang="en-US" sz="556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A7112EF-A250-F846-ACE9-3159B1FD2EDA}"/>
              </a:ext>
            </a:extLst>
          </p:cNvPr>
          <p:cNvSpPr/>
          <p:nvPr/>
        </p:nvSpPr>
        <p:spPr>
          <a:xfrm>
            <a:off x="6300788" y="1889125"/>
            <a:ext cx="2476500" cy="1595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CD8439-CD2F-884C-9D98-9DE55FACB08A}"/>
              </a:ext>
            </a:extLst>
          </p:cNvPr>
          <p:cNvSpPr/>
          <p:nvPr/>
        </p:nvSpPr>
        <p:spPr>
          <a:xfrm>
            <a:off x="369888" y="4995863"/>
            <a:ext cx="2476500" cy="1449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B890C9-A0B3-EA42-8735-87E37E8E9738}"/>
              </a:ext>
            </a:extLst>
          </p:cNvPr>
          <p:cNvSpPr/>
          <p:nvPr/>
        </p:nvSpPr>
        <p:spPr>
          <a:xfrm>
            <a:off x="3333750" y="1889125"/>
            <a:ext cx="2476500" cy="1154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288EB5-3FBD-ED49-A504-5C3FCE5B1B33}"/>
              </a:ext>
            </a:extLst>
          </p:cNvPr>
          <p:cNvSpPr/>
          <p:nvPr/>
        </p:nvSpPr>
        <p:spPr>
          <a:xfrm>
            <a:off x="4668838" y="3194050"/>
            <a:ext cx="1141412" cy="706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figures</a:t>
            </a:r>
          </a:p>
        </p:txBody>
      </p:sp>
      <p:pic>
        <p:nvPicPr>
          <p:cNvPr id="15392" name="Picture 40">
            <a:extLst>
              <a:ext uri="{FF2B5EF4-FFF2-40B4-BE49-F238E27FC236}">
                <a16:creationId xmlns:a16="http://schemas.microsoft.com/office/drawing/2014/main" id="{49DE948D-56C3-A604-3801-15F3F19BA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330200"/>
            <a:ext cx="20939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DCE869E-E5FB-6A45-A839-36C64AE326EC}"/>
              </a:ext>
            </a:extLst>
          </p:cNvPr>
          <p:cNvSpPr/>
          <p:nvPr/>
        </p:nvSpPr>
        <p:spPr>
          <a:xfrm>
            <a:off x="6176963" y="711200"/>
            <a:ext cx="1835150" cy="581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logo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E4CEBE-8527-1D44-8278-0D3073142C9B}"/>
              </a:ext>
            </a:extLst>
          </p:cNvPr>
          <p:cNvSpPr/>
          <p:nvPr/>
        </p:nvSpPr>
        <p:spPr>
          <a:xfrm>
            <a:off x="8126413" y="711200"/>
            <a:ext cx="773112" cy="5746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45" dirty="0"/>
              <a:t>logo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E71966C-F02F-AEBB-BD03-C31CD02AA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Poster?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535009-189A-60DF-E2C8-CD821481D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/>
              <a:t>This is a way to present your research</a:t>
            </a:r>
          </a:p>
          <a:p>
            <a:pPr lvl="1" eaLnBrk="1" hangingPunct="1"/>
            <a:r>
              <a:rPr lang="en-US" altLang="en-US"/>
              <a:t>People can take a quick look and then move on</a:t>
            </a:r>
          </a:p>
          <a:p>
            <a:pPr lvl="1" eaLnBrk="1" hangingPunct="1"/>
            <a:r>
              <a:rPr lang="en-US" altLang="en-US"/>
              <a:t>People can quickly read about the entire project</a:t>
            </a:r>
          </a:p>
          <a:p>
            <a:pPr lvl="1" eaLnBrk="1" hangingPunct="1"/>
            <a:r>
              <a:rPr lang="en-US" altLang="en-US"/>
              <a:t>Should catch their eyes while remaining professional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28786E1-39D2-5A8E-8589-3DAEA4FA5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a Poster?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A2498EA1-0431-0FD8-860C-7537D6DE2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Posters and talks are both acceptable ways to present research.</a:t>
            </a:r>
          </a:p>
          <a:p>
            <a:pPr eaLnBrk="1" hangingPunct="1"/>
            <a:r>
              <a:rPr lang="en-US" altLang="en-US" sz="2800"/>
              <a:t>A talk is often considered more prestigious. </a:t>
            </a:r>
          </a:p>
          <a:p>
            <a:pPr lvl="1" eaLnBrk="1" hangingPunct="1"/>
            <a:r>
              <a:rPr lang="en-US" altLang="en-US" sz="2000"/>
              <a:t>Fewer talks at a conference than posters</a:t>
            </a:r>
          </a:p>
          <a:p>
            <a:pPr lvl="1" eaLnBrk="1" hangingPunct="1"/>
            <a:r>
              <a:rPr lang="en-US" altLang="en-US" sz="2000"/>
              <a:t>Some conferences only allow attendees to present posters, and all talks are keynotes.</a:t>
            </a:r>
          </a:p>
          <a:p>
            <a:pPr eaLnBrk="1" hangingPunct="1"/>
            <a:r>
              <a:rPr lang="en-US" altLang="en-US" sz="2800"/>
              <a:t>People who come to your talk are interested in your paper.</a:t>
            </a:r>
          </a:p>
          <a:p>
            <a:pPr eaLnBrk="1" hangingPunct="1"/>
            <a:r>
              <a:rPr lang="en-US" altLang="en-US" sz="2800"/>
              <a:t>At a poster session, people may stop by and look at your poster even if they are not at the session to look at your research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1E5CE8C-74EC-021D-F1C0-346B0C0E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should my poster look?</a:t>
            </a:r>
            <a:endParaRPr lang="en-US" altLang="en-US" dirty="0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830DF0C-6FD1-81E2-D303-2EDA9E64D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altLang="en-US" dirty="0"/>
              <a:t>There are three optional templates on the </a:t>
            </a:r>
            <a:r>
              <a:rPr lang="en-US" altLang="en-US" dirty="0">
                <a:hlinkClick r:id="rId2"/>
              </a:rPr>
              <a:t>SRS website</a:t>
            </a:r>
            <a:r>
              <a:rPr lang="en-US" altLang="en-US" dirty="0"/>
              <a:t>, and you may also create your own. </a:t>
            </a:r>
          </a:p>
          <a:p>
            <a:r>
              <a:rPr lang="en-US" altLang="en-US" dirty="0"/>
              <a:t>Please submit your poster for hanging by Wednesday, April </a:t>
            </a:r>
            <a:r>
              <a:rPr lang="en-US" altLang="en-US" dirty="0" smtClean="0"/>
              <a:t>16 </a:t>
            </a:r>
            <a:r>
              <a:rPr lang="en-US" altLang="en-US" dirty="0"/>
              <a:t>to the </a:t>
            </a:r>
            <a:r>
              <a:rPr lang="en-US" altLang="en-US" dirty="0"/>
              <a:t>Office of Research &amp; Health Sciences </a:t>
            </a:r>
            <a:r>
              <a:rPr lang="en-US" altLang="en-US" dirty="0"/>
              <a:t>in </a:t>
            </a:r>
            <a:r>
              <a:rPr lang="en-US" altLang="en-US" dirty="0" smtClean="0"/>
              <a:t>CAB 405D.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9C1F0FF-6517-CBA2-9526-ED052652C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I Write On the Poster?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E6034E2-BE9B-A1A5-011B-5C871E9A0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an easy-to-read font.</a:t>
            </a:r>
          </a:p>
          <a:p>
            <a:pPr lvl="1" eaLnBrk="1" hangingPunct="1"/>
            <a:r>
              <a:rPr lang="en-US" altLang="en-US"/>
              <a:t>Arial, Helvetica</a:t>
            </a:r>
          </a:p>
          <a:p>
            <a:pPr lvl="1" eaLnBrk="1" hangingPunct="1"/>
            <a:r>
              <a:rPr lang="en-US" altLang="en-US"/>
              <a:t>Not Times New Roman (better for books and papers, not posters)</a:t>
            </a:r>
          </a:p>
          <a:p>
            <a:pPr eaLnBrk="1" hangingPunct="1"/>
            <a:r>
              <a:rPr lang="en-US" altLang="en-US"/>
              <a:t>Use a LARGE font.</a:t>
            </a:r>
          </a:p>
          <a:p>
            <a:pPr lvl="1" eaLnBrk="1" hangingPunct="1"/>
            <a:r>
              <a:rPr lang="en-US" altLang="en-US"/>
              <a:t>Not much on each slide.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A7EE4763-B33C-BDD1-5067-27106F3F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Do I Need to Include? </a:t>
            </a:r>
            <a:br>
              <a:rPr lang="en-US" altLang="en-US"/>
            </a:br>
            <a:r>
              <a:rPr lang="en-US" altLang="en-US" sz="2800"/>
              <a:t>(May Vary Based on Discipline). 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872AFA5C-49D7-4260-5C59-557AD9CC9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Title with name/affiliation</a:t>
            </a:r>
          </a:p>
          <a:p>
            <a:pPr eaLnBrk="1" hangingPunct="1"/>
            <a:r>
              <a:rPr lang="en-US" altLang="en-US"/>
              <a:t>Introduction with a few sources from background literature</a:t>
            </a:r>
          </a:p>
          <a:p>
            <a:pPr eaLnBrk="1" hangingPunct="1"/>
            <a:r>
              <a:rPr lang="en-US" altLang="en-US"/>
              <a:t>Hypotheses </a:t>
            </a:r>
          </a:p>
          <a:p>
            <a:pPr eaLnBrk="1" hangingPunct="1"/>
            <a:r>
              <a:rPr lang="en-US" altLang="en-US"/>
              <a:t>Design/Methodology</a:t>
            </a:r>
          </a:p>
          <a:p>
            <a:pPr eaLnBrk="1" hangingPunct="1"/>
            <a:r>
              <a:rPr lang="en-US" altLang="en-US"/>
              <a:t>Results with graphs/pictures</a:t>
            </a:r>
          </a:p>
          <a:p>
            <a:pPr eaLnBrk="1" hangingPunct="1"/>
            <a:r>
              <a:rPr lang="en-US" altLang="en-US"/>
              <a:t>Discussion</a:t>
            </a:r>
          </a:p>
          <a:p>
            <a:pPr eaLnBrk="1" hangingPunct="1"/>
            <a:r>
              <a:rPr lang="en-US" altLang="en-US"/>
              <a:t>References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AA974DB-D667-4E4E-F4BC-FED00E48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Sample Layout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8D61FAE5-F3D9-E573-2AFC-F37A9064E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6794500" cy="4557713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EE6AA06-064B-65A1-1AC1-81F1919B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Sample Layout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62E9A9BB-B0DA-A51A-52AF-BDE3C01BE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75" y="1600200"/>
            <a:ext cx="6013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D92222D-73E7-6A2D-AC16-79A855084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924800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d_0517_slide">
  <a:themeElements>
    <a:clrScheme name="Office Theme 3">
      <a:dk1>
        <a:srgbClr val="7A7A7A"/>
      </a:dk1>
      <a:lt1>
        <a:srgbClr val="FFFFFF"/>
      </a:lt1>
      <a:dk2>
        <a:srgbClr val="1E90FF"/>
      </a:dk2>
      <a:lt2>
        <a:srgbClr val="FFFFFF"/>
      </a:lt2>
      <a:accent1>
        <a:srgbClr val="FFD74C"/>
      </a:accent1>
      <a:accent2>
        <a:srgbClr val="FF874C"/>
      </a:accent2>
      <a:accent3>
        <a:srgbClr val="ABC6FF"/>
      </a:accent3>
      <a:accent4>
        <a:srgbClr val="DADADA"/>
      </a:accent4>
      <a:accent5>
        <a:srgbClr val="FFE8B2"/>
      </a:accent5>
      <a:accent6>
        <a:srgbClr val="E77A44"/>
      </a:accent6>
      <a:hlink>
        <a:srgbClr val="67DEF5"/>
      </a:hlink>
      <a:folHlink>
        <a:srgbClr val="C7F3F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1E23FF"/>
        </a:accent1>
        <a:accent2>
          <a:srgbClr val="0DB2D1"/>
        </a:accent2>
        <a:accent3>
          <a:srgbClr val="ABC6FF"/>
        </a:accent3>
        <a:accent4>
          <a:srgbClr val="DADADA"/>
        </a:accent4>
        <a:accent5>
          <a:srgbClr val="ABACFF"/>
        </a:accent5>
        <a:accent6>
          <a:srgbClr val="0BA1BD"/>
        </a:accent6>
        <a:hlink>
          <a:srgbClr val="93D5FF"/>
        </a:hlink>
        <a:folHlink>
          <a:srgbClr val="AEE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1820FF"/>
        </a:accent1>
        <a:accent2>
          <a:srgbClr val="08C7EF"/>
        </a:accent2>
        <a:accent3>
          <a:srgbClr val="ABC6FF"/>
        </a:accent3>
        <a:accent4>
          <a:srgbClr val="DADADA"/>
        </a:accent4>
        <a:accent5>
          <a:srgbClr val="ABABFF"/>
        </a:accent5>
        <a:accent6>
          <a:srgbClr val="06B4D9"/>
        </a:accent6>
        <a:hlink>
          <a:srgbClr val="64E0FA"/>
        </a:hlink>
        <a:folHlink>
          <a:srgbClr val="B9D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FFD74C"/>
        </a:accent1>
        <a:accent2>
          <a:srgbClr val="FF874C"/>
        </a:accent2>
        <a:accent3>
          <a:srgbClr val="ABC6FF"/>
        </a:accent3>
        <a:accent4>
          <a:srgbClr val="DADADA"/>
        </a:accent4>
        <a:accent5>
          <a:srgbClr val="FFE8B2"/>
        </a:accent5>
        <a:accent6>
          <a:srgbClr val="E77A44"/>
        </a:accent6>
        <a:hlink>
          <a:srgbClr val="67DEF5"/>
        </a:hlink>
        <a:folHlink>
          <a:srgbClr val="C7F3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A7A7A"/>
        </a:dk1>
        <a:lt1>
          <a:srgbClr val="FFFFFF"/>
        </a:lt1>
        <a:dk2>
          <a:srgbClr val="1E90FF"/>
        </a:dk2>
        <a:lt2>
          <a:srgbClr val="FFFFFF"/>
        </a:lt2>
        <a:accent1>
          <a:srgbClr val="DDFF17"/>
        </a:accent1>
        <a:accent2>
          <a:srgbClr val="FFC81E"/>
        </a:accent2>
        <a:accent3>
          <a:srgbClr val="ABC6FF"/>
        </a:accent3>
        <a:accent4>
          <a:srgbClr val="DADADA"/>
        </a:accent4>
        <a:accent5>
          <a:srgbClr val="EBFFAB"/>
        </a:accent5>
        <a:accent6>
          <a:srgbClr val="E7B51A"/>
        </a:accent6>
        <a:hlink>
          <a:srgbClr val="69DFF6"/>
        </a:hlink>
        <a:folHlink>
          <a:srgbClr val="FBC9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E23FF"/>
        </a:accent1>
        <a:accent2>
          <a:srgbClr val="0DB2D1"/>
        </a:accent2>
        <a:accent3>
          <a:srgbClr val="FFFFFF"/>
        </a:accent3>
        <a:accent4>
          <a:srgbClr val="000000"/>
        </a:accent4>
        <a:accent5>
          <a:srgbClr val="ABACFF"/>
        </a:accent5>
        <a:accent6>
          <a:srgbClr val="0BA1BD"/>
        </a:accent6>
        <a:hlink>
          <a:srgbClr val="93D5FF"/>
        </a:hlink>
        <a:folHlink>
          <a:srgbClr val="AEE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1820FF"/>
        </a:accent1>
        <a:accent2>
          <a:srgbClr val="08C7EF"/>
        </a:accent2>
        <a:accent3>
          <a:srgbClr val="FFFFFF"/>
        </a:accent3>
        <a:accent4>
          <a:srgbClr val="000000"/>
        </a:accent4>
        <a:accent5>
          <a:srgbClr val="ABABFF"/>
        </a:accent5>
        <a:accent6>
          <a:srgbClr val="06B4D9"/>
        </a:accent6>
        <a:hlink>
          <a:srgbClr val="64E0FA"/>
        </a:hlink>
        <a:folHlink>
          <a:srgbClr val="B9D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D74C"/>
        </a:accent1>
        <a:accent2>
          <a:srgbClr val="FF874C"/>
        </a:accent2>
        <a:accent3>
          <a:srgbClr val="FFFFFF"/>
        </a:accent3>
        <a:accent4>
          <a:srgbClr val="000000"/>
        </a:accent4>
        <a:accent5>
          <a:srgbClr val="FFE8B2"/>
        </a:accent5>
        <a:accent6>
          <a:srgbClr val="E77A44"/>
        </a:accent6>
        <a:hlink>
          <a:srgbClr val="67DEF5"/>
        </a:hlink>
        <a:folHlink>
          <a:srgbClr val="C7F3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DFF17"/>
        </a:accent1>
        <a:accent2>
          <a:srgbClr val="FFC81E"/>
        </a:accent2>
        <a:accent3>
          <a:srgbClr val="FFFFFF"/>
        </a:accent3>
        <a:accent4>
          <a:srgbClr val="000000"/>
        </a:accent4>
        <a:accent5>
          <a:srgbClr val="EBFFAB"/>
        </a:accent5>
        <a:accent6>
          <a:srgbClr val="E7B51A"/>
        </a:accent6>
        <a:hlink>
          <a:srgbClr val="69DFF6"/>
        </a:hlink>
        <a:folHlink>
          <a:srgbClr val="FBC9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ind_0517_slide</Template>
  <TotalTime>267</TotalTime>
  <Words>963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ind_0517_slide</vt:lpstr>
      <vt:lpstr>Poster Presentations </vt:lpstr>
      <vt:lpstr>What Is a Poster?</vt:lpstr>
      <vt:lpstr>Why a Poster?</vt:lpstr>
      <vt:lpstr>How should my poster look?</vt:lpstr>
      <vt:lpstr>How Do I Write On the Poster?</vt:lpstr>
      <vt:lpstr>What Do I Need to Include?  (May Vary Based on Discipline). </vt:lpstr>
      <vt:lpstr>Sample Layout</vt:lpstr>
      <vt:lpstr>Sample Layout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Presentations Experimental Psychology</dc:title>
  <dc:creator>Amy K. Bohmann</dc:creator>
  <cp:lastModifiedBy>John Smith</cp:lastModifiedBy>
  <cp:revision>55</cp:revision>
  <dcterms:created xsi:type="dcterms:W3CDTF">2008-04-22T17:13:15Z</dcterms:created>
  <dcterms:modified xsi:type="dcterms:W3CDTF">2023-12-07T20:33:09Z</dcterms:modified>
</cp:coreProperties>
</file>