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10"/>
  </p:handoutMasterIdLst>
  <p:sldIdLst>
    <p:sldId id="256" r:id="rId2"/>
    <p:sldId id="257" r:id="rId3"/>
    <p:sldId id="259" r:id="rId4"/>
    <p:sldId id="262" r:id="rId5"/>
    <p:sldId id="275" r:id="rId6"/>
    <p:sldId id="265" r:id="rId7"/>
    <p:sldId id="264" r:id="rId8"/>
    <p:sldId id="274" r:id="rId9"/>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2D9BE3-96EC-4845-9D67-25A98B5F5CE6}" v="1" dt="2022-04-12T14:22:32.0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y Bohmann" userId="d3fe83a7-23fe-4d8b-8094-194ad0b8e775" providerId="ADAL" clId="{BC2D9BE3-96EC-4845-9D67-25A98B5F5CE6}"/>
    <pc:docChg chg="custSel modSld">
      <pc:chgData name="Amy Bohmann" userId="d3fe83a7-23fe-4d8b-8094-194ad0b8e775" providerId="ADAL" clId="{BC2D9BE3-96EC-4845-9D67-25A98B5F5CE6}" dt="2022-04-12T14:28:02.392" v="746" actId="6549"/>
      <pc:docMkLst>
        <pc:docMk/>
      </pc:docMkLst>
      <pc:sldChg chg="modSp mod">
        <pc:chgData name="Amy Bohmann" userId="d3fe83a7-23fe-4d8b-8094-194ad0b8e775" providerId="ADAL" clId="{BC2D9BE3-96EC-4845-9D67-25A98B5F5CE6}" dt="2022-04-12T14:28:02.392" v="746" actId="6549"/>
        <pc:sldMkLst>
          <pc:docMk/>
          <pc:sldMk cId="1577282088" sldId="259"/>
        </pc:sldMkLst>
        <pc:spChg chg="mod">
          <ac:chgData name="Amy Bohmann" userId="d3fe83a7-23fe-4d8b-8094-194ad0b8e775" providerId="ADAL" clId="{BC2D9BE3-96EC-4845-9D67-25A98B5F5CE6}" dt="2022-04-12T14:28:02.392" v="746" actId="6549"/>
          <ac:spMkLst>
            <pc:docMk/>
            <pc:sldMk cId="1577282088" sldId="259"/>
            <ac:spMk id="3" creationId="{00000000-0000-0000-0000-000000000000}"/>
          </ac:spMkLst>
        </pc:spChg>
      </pc:sldChg>
      <pc:sldChg chg="modSp mod">
        <pc:chgData name="Amy Bohmann" userId="d3fe83a7-23fe-4d8b-8094-194ad0b8e775" providerId="ADAL" clId="{BC2D9BE3-96EC-4845-9D67-25A98B5F5CE6}" dt="2022-04-12T14:25:36.991" v="640" actId="20577"/>
        <pc:sldMkLst>
          <pc:docMk/>
          <pc:sldMk cId="533169321" sldId="264"/>
        </pc:sldMkLst>
        <pc:spChg chg="mod">
          <ac:chgData name="Amy Bohmann" userId="d3fe83a7-23fe-4d8b-8094-194ad0b8e775" providerId="ADAL" clId="{BC2D9BE3-96EC-4845-9D67-25A98B5F5CE6}" dt="2022-04-12T14:25:36.991" v="640" actId="20577"/>
          <ac:spMkLst>
            <pc:docMk/>
            <pc:sldMk cId="533169321" sldId="264"/>
            <ac:spMk id="3" creationId="{00000000-0000-0000-0000-000000000000}"/>
          </ac:spMkLst>
        </pc:spChg>
      </pc:sldChg>
      <pc:sldChg chg="modSp mod">
        <pc:chgData name="Amy Bohmann" userId="d3fe83a7-23fe-4d8b-8094-194ad0b8e775" providerId="ADAL" clId="{BC2D9BE3-96EC-4845-9D67-25A98B5F5CE6}" dt="2022-04-12T14:25:17.351" v="639" actId="20577"/>
        <pc:sldMkLst>
          <pc:docMk/>
          <pc:sldMk cId="992238913" sldId="265"/>
        </pc:sldMkLst>
        <pc:spChg chg="mod">
          <ac:chgData name="Amy Bohmann" userId="d3fe83a7-23fe-4d8b-8094-194ad0b8e775" providerId="ADAL" clId="{BC2D9BE3-96EC-4845-9D67-25A98B5F5CE6}" dt="2022-04-12T14:25:17.351" v="639" actId="20577"/>
          <ac:spMkLst>
            <pc:docMk/>
            <pc:sldMk cId="992238913" sldId="265"/>
            <ac:spMk id="3" creationId="{00000000-0000-0000-0000-000000000000}"/>
          </ac:spMkLst>
        </pc:spChg>
      </pc:sldChg>
      <pc:sldChg chg="modSp mod">
        <pc:chgData name="Amy Bohmann" userId="d3fe83a7-23fe-4d8b-8094-194ad0b8e775" providerId="ADAL" clId="{BC2D9BE3-96EC-4845-9D67-25A98B5F5CE6}" dt="2022-04-12T14:23:58.950" v="316" actId="6549"/>
        <pc:sldMkLst>
          <pc:docMk/>
          <pc:sldMk cId="1781081997" sldId="275"/>
        </pc:sldMkLst>
        <pc:spChg chg="mod">
          <ac:chgData name="Amy Bohmann" userId="d3fe83a7-23fe-4d8b-8094-194ad0b8e775" providerId="ADAL" clId="{BC2D9BE3-96EC-4845-9D67-25A98B5F5CE6}" dt="2022-04-12T14:23:58.950" v="316" actId="6549"/>
          <ac:spMkLst>
            <pc:docMk/>
            <pc:sldMk cId="1781081997" sldId="275"/>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2DEC49D1-4D31-4908-89DC-A0865675FADB}" type="datetimeFigureOut">
              <a:rPr lang="en-US" smtClean="0"/>
              <a:t>4/12/2022</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821D8C9A-4B43-44F3-A25F-FBFE5FCB02FA}" type="slidenum">
              <a:rPr lang="en-US" smtClean="0"/>
              <a:t>‹#›</a:t>
            </a:fld>
            <a:endParaRPr lang="en-US"/>
          </a:p>
        </p:txBody>
      </p:sp>
    </p:spTree>
    <p:extLst>
      <p:ext uri="{BB962C8B-B14F-4D97-AF65-F5344CB8AC3E}">
        <p14:creationId xmlns:p14="http://schemas.microsoft.com/office/powerpoint/2010/main" val="33196599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AD7D1944-1A7D-4E15-AE4D-CA338846784C}"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29EC8-BDE2-4A2D-878C-1068D766EF94}"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8431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D1944-1A7D-4E15-AE4D-CA338846784C}"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29EC8-BDE2-4A2D-878C-1068D766EF94}" type="slidenum">
              <a:rPr lang="en-US" smtClean="0"/>
              <a:t>‹#›</a:t>
            </a:fld>
            <a:endParaRPr lang="en-US"/>
          </a:p>
        </p:txBody>
      </p:sp>
    </p:spTree>
    <p:extLst>
      <p:ext uri="{BB962C8B-B14F-4D97-AF65-F5344CB8AC3E}">
        <p14:creationId xmlns:p14="http://schemas.microsoft.com/office/powerpoint/2010/main" val="1669660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D1944-1A7D-4E15-AE4D-CA338846784C}"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29EC8-BDE2-4A2D-878C-1068D766EF94}"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642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D1944-1A7D-4E15-AE4D-CA338846784C}"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29EC8-BDE2-4A2D-878C-1068D766EF94}" type="slidenum">
              <a:rPr lang="en-US" smtClean="0"/>
              <a:t>‹#›</a:t>
            </a:fld>
            <a:endParaRPr lang="en-US"/>
          </a:p>
        </p:txBody>
      </p:sp>
    </p:spTree>
    <p:extLst>
      <p:ext uri="{BB962C8B-B14F-4D97-AF65-F5344CB8AC3E}">
        <p14:creationId xmlns:p14="http://schemas.microsoft.com/office/powerpoint/2010/main" val="2996907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D7D1944-1A7D-4E15-AE4D-CA338846784C}" type="datetimeFigureOut">
              <a:rPr lang="en-US" smtClean="0"/>
              <a:t>4/12/2022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E29EC8-BDE2-4A2D-878C-1068D766EF94}"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0378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D1944-1A7D-4E15-AE4D-CA338846784C}"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29EC8-BDE2-4A2D-878C-1068D766EF94}" type="slidenum">
              <a:rPr lang="en-US" smtClean="0"/>
              <a:t>‹#›</a:t>
            </a:fld>
            <a:endParaRPr lang="en-US"/>
          </a:p>
        </p:txBody>
      </p:sp>
    </p:spTree>
    <p:extLst>
      <p:ext uri="{BB962C8B-B14F-4D97-AF65-F5344CB8AC3E}">
        <p14:creationId xmlns:p14="http://schemas.microsoft.com/office/powerpoint/2010/main" val="227779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D1944-1A7D-4E15-AE4D-CA338846784C}" type="datetimeFigureOut">
              <a:rPr lang="en-US" smtClean="0"/>
              <a:t>4/12/2022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E29EC8-BDE2-4A2D-878C-1068D766EF94}" type="slidenum">
              <a:rPr lang="en-US" smtClean="0"/>
              <a:t>‹#›</a:t>
            </a:fld>
            <a:endParaRPr lang="en-US"/>
          </a:p>
        </p:txBody>
      </p:sp>
    </p:spTree>
    <p:extLst>
      <p:ext uri="{BB962C8B-B14F-4D97-AF65-F5344CB8AC3E}">
        <p14:creationId xmlns:p14="http://schemas.microsoft.com/office/powerpoint/2010/main" val="2216026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D1944-1A7D-4E15-AE4D-CA338846784C}" type="datetimeFigureOut">
              <a:rPr lang="en-US" smtClean="0"/>
              <a:t>4/12/2022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E29EC8-BDE2-4A2D-878C-1068D766EF94}" type="slidenum">
              <a:rPr lang="en-US" smtClean="0"/>
              <a:t>‹#›</a:t>
            </a:fld>
            <a:endParaRPr lang="en-US"/>
          </a:p>
        </p:txBody>
      </p:sp>
    </p:spTree>
    <p:extLst>
      <p:ext uri="{BB962C8B-B14F-4D97-AF65-F5344CB8AC3E}">
        <p14:creationId xmlns:p14="http://schemas.microsoft.com/office/powerpoint/2010/main" val="3759565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D1944-1A7D-4E15-AE4D-CA338846784C}" type="datetimeFigureOut">
              <a:rPr lang="en-US" smtClean="0"/>
              <a:t>4/12/2022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E29EC8-BDE2-4A2D-878C-1068D766EF94}" type="slidenum">
              <a:rPr lang="en-US" smtClean="0"/>
              <a:t>‹#›</a:t>
            </a:fld>
            <a:endParaRPr lang="en-US"/>
          </a:p>
        </p:txBody>
      </p:sp>
    </p:spTree>
    <p:extLst>
      <p:ext uri="{BB962C8B-B14F-4D97-AF65-F5344CB8AC3E}">
        <p14:creationId xmlns:p14="http://schemas.microsoft.com/office/powerpoint/2010/main" val="1170370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D7D1944-1A7D-4E15-AE4D-CA338846784C}"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29EC8-BDE2-4A2D-878C-1068D766EF94}" type="slidenum">
              <a:rPr lang="en-US" smtClean="0"/>
              <a:t>‹#›</a:t>
            </a:fld>
            <a:endParaRPr lang="en-US"/>
          </a:p>
        </p:txBody>
      </p:sp>
    </p:spTree>
    <p:extLst>
      <p:ext uri="{BB962C8B-B14F-4D97-AF65-F5344CB8AC3E}">
        <p14:creationId xmlns:p14="http://schemas.microsoft.com/office/powerpoint/2010/main" val="943392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AD7D1944-1A7D-4E15-AE4D-CA338846784C}" type="datetimeFigureOut">
              <a:rPr lang="en-US" smtClean="0"/>
              <a:t>4/12/2022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E29EC8-BDE2-4A2D-878C-1068D766EF94}"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87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D7D1944-1A7D-4E15-AE4D-CA338846784C}" type="datetimeFigureOut">
              <a:rPr lang="en-US" smtClean="0"/>
              <a:t>4/12/2022</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BE29EC8-BDE2-4A2D-878C-1068D766EF94}"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553816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SRS@tamusa.edu"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abohmann@tamusa.edu" TargetMode="External"/><Relationship Id="rId2" Type="http://schemas.openxmlformats.org/officeDocument/2006/relationships/hyperlink" Target="mailto:SRS@tamusa.edu" TargetMode="External"/><Relationship Id="rId1" Type="http://schemas.openxmlformats.org/officeDocument/2006/relationships/slideLayout" Target="../slideLayouts/slideLayout2.xml"/><Relationship Id="rId5" Type="http://schemas.openxmlformats.org/officeDocument/2006/relationships/hyperlink" Target="mailto:John.Smith@tamusa.edu" TargetMode="External"/><Relationship Id="rId4" Type="http://schemas.openxmlformats.org/officeDocument/2006/relationships/hyperlink" Target="mailto:Weixing.Ford@tamusa.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Student Research Symposium</a:t>
            </a:r>
          </a:p>
        </p:txBody>
      </p:sp>
      <p:sp>
        <p:nvSpPr>
          <p:cNvPr id="3" name="Subtitle 2"/>
          <p:cNvSpPr>
            <a:spLocks noGrp="1"/>
          </p:cNvSpPr>
          <p:nvPr>
            <p:ph type="subTitle" idx="1"/>
          </p:nvPr>
        </p:nvSpPr>
        <p:spPr/>
        <p:txBody>
          <a:bodyPr/>
          <a:lstStyle/>
          <a:p>
            <a:r>
              <a:rPr lang="en-US" dirty="0"/>
              <a:t>Spring 2022</a:t>
            </a:r>
          </a:p>
          <a:p>
            <a:r>
              <a:rPr lang="en-US" dirty="0"/>
              <a:t>Guide for Preparation</a:t>
            </a:r>
          </a:p>
        </p:txBody>
      </p:sp>
    </p:spTree>
    <p:extLst>
      <p:ext uri="{BB962C8B-B14F-4D97-AF65-F5344CB8AC3E}">
        <p14:creationId xmlns:p14="http://schemas.microsoft.com/office/powerpoint/2010/main" val="3894461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6512511" cy="1143000"/>
          </a:xfrm>
        </p:spPr>
        <p:txBody>
          <a:bodyPr/>
          <a:lstStyle/>
          <a:p>
            <a:r>
              <a:rPr lang="en-US" dirty="0"/>
              <a:t>Outline </a:t>
            </a:r>
          </a:p>
        </p:txBody>
      </p:sp>
      <p:sp>
        <p:nvSpPr>
          <p:cNvPr id="3" name="Content Placeholder 2"/>
          <p:cNvSpPr>
            <a:spLocks noGrp="1"/>
          </p:cNvSpPr>
          <p:nvPr>
            <p:ph idx="1"/>
          </p:nvPr>
        </p:nvSpPr>
        <p:spPr>
          <a:xfrm>
            <a:off x="1219200" y="2362200"/>
            <a:ext cx="6400800" cy="3474720"/>
          </a:xfrm>
        </p:spPr>
        <p:txBody>
          <a:bodyPr/>
          <a:lstStyle/>
          <a:p>
            <a:r>
              <a:rPr lang="en-US" dirty="0"/>
              <a:t>Symposium Overview</a:t>
            </a:r>
          </a:p>
          <a:p>
            <a:r>
              <a:rPr lang="en-US" dirty="0"/>
              <a:t>Dress</a:t>
            </a:r>
          </a:p>
          <a:p>
            <a:r>
              <a:rPr lang="en-US"/>
              <a:t>Poster Presentations</a:t>
            </a:r>
            <a:endParaRPr lang="en-US" dirty="0"/>
          </a:p>
          <a:p>
            <a:r>
              <a:rPr lang="en-US" dirty="0"/>
              <a:t>Oral Presentations</a:t>
            </a:r>
          </a:p>
        </p:txBody>
      </p:sp>
    </p:spTree>
    <p:extLst>
      <p:ext uri="{BB962C8B-B14F-4D97-AF65-F5344CB8AC3E}">
        <p14:creationId xmlns:p14="http://schemas.microsoft.com/office/powerpoint/2010/main" val="1231383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620000" cy="1524000"/>
          </a:xfrm>
        </p:spPr>
        <p:txBody>
          <a:bodyPr/>
          <a:lstStyle/>
          <a:p>
            <a:r>
              <a:rPr lang="en-US" dirty="0"/>
              <a:t>Symposium Overview: Friday, April 16</a:t>
            </a:r>
            <a:br>
              <a:rPr lang="en-US" dirty="0"/>
            </a:br>
            <a:r>
              <a:rPr lang="en-US" dirty="0"/>
              <a:t> </a:t>
            </a:r>
          </a:p>
        </p:txBody>
      </p:sp>
      <p:sp>
        <p:nvSpPr>
          <p:cNvPr id="3" name="Content Placeholder 2"/>
          <p:cNvSpPr>
            <a:spLocks noGrp="1"/>
          </p:cNvSpPr>
          <p:nvPr>
            <p:ph idx="1"/>
          </p:nvPr>
        </p:nvSpPr>
        <p:spPr>
          <a:xfrm>
            <a:off x="685800" y="1981200"/>
            <a:ext cx="7620000" cy="4572000"/>
          </a:xfrm>
        </p:spPr>
        <p:txBody>
          <a:bodyPr>
            <a:normAutofit/>
          </a:bodyPr>
          <a:lstStyle/>
          <a:p>
            <a:pPr marL="45720" indent="0">
              <a:buNone/>
            </a:pPr>
            <a:r>
              <a:rPr lang="en-US" dirty="0"/>
              <a:t> </a:t>
            </a:r>
          </a:p>
          <a:p>
            <a:r>
              <a:rPr lang="en-US" b="1" dirty="0"/>
              <a:t>9:00-10:30   Presentation Session</a:t>
            </a:r>
          </a:p>
          <a:p>
            <a:r>
              <a:rPr lang="en-US" b="1" dirty="0"/>
              <a:t>10:00-11:30: Poster Session</a:t>
            </a:r>
          </a:p>
          <a:p>
            <a:r>
              <a:rPr lang="en-US" b="1" dirty="0"/>
              <a:t>11:00-12:00: Workshop: Applying to Graduate School</a:t>
            </a:r>
          </a:p>
          <a:p>
            <a:r>
              <a:rPr lang="en-US" b="1" dirty="0"/>
              <a:t>12:00-1:00: Keynote Speaker</a:t>
            </a:r>
          </a:p>
          <a:p>
            <a:r>
              <a:rPr lang="en-US" b="1" dirty="0"/>
              <a:t>1:30-3:00: Presentation Session</a:t>
            </a:r>
          </a:p>
          <a:p>
            <a:r>
              <a:rPr lang="en-US" b="1" dirty="0"/>
              <a:t>3:00-4:30 Poster Session</a:t>
            </a:r>
          </a:p>
          <a:p>
            <a:r>
              <a:rPr lang="en-US" b="1" dirty="0"/>
              <a:t>4:30-6:00: Presentation Session</a:t>
            </a:r>
          </a:p>
          <a:p>
            <a:endParaRPr lang="en-US" b="1" dirty="0"/>
          </a:p>
        </p:txBody>
      </p:sp>
    </p:spTree>
    <p:extLst>
      <p:ext uri="{BB962C8B-B14F-4D97-AF65-F5344CB8AC3E}">
        <p14:creationId xmlns:p14="http://schemas.microsoft.com/office/powerpoint/2010/main" val="1577282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998219"/>
            <a:ext cx="7772400" cy="1752600"/>
          </a:xfrm>
        </p:spPr>
        <p:txBody>
          <a:bodyPr>
            <a:normAutofit/>
          </a:bodyPr>
          <a:lstStyle/>
          <a:p>
            <a:r>
              <a:rPr lang="en-US" dirty="0"/>
              <a:t>Dress:  Business or Business Casual</a:t>
            </a:r>
            <a:br>
              <a:rPr lang="en-US" dirty="0"/>
            </a:br>
            <a:br>
              <a:rPr lang="en-US" dirty="0"/>
            </a:br>
            <a:r>
              <a:rPr lang="en-US" sz="3200" dirty="0"/>
              <a:t>Please dress appropriately for a presentation</a:t>
            </a:r>
            <a:endParaRPr lang="en-US" dirty="0"/>
          </a:p>
        </p:txBody>
      </p:sp>
      <p:sp>
        <p:nvSpPr>
          <p:cNvPr id="3" name="Content Placeholder 2"/>
          <p:cNvSpPr>
            <a:spLocks noGrp="1"/>
          </p:cNvSpPr>
          <p:nvPr>
            <p:ph idx="1"/>
          </p:nvPr>
        </p:nvSpPr>
        <p:spPr>
          <a:xfrm>
            <a:off x="1205345" y="2815590"/>
            <a:ext cx="6400800" cy="3474720"/>
          </a:xfrm>
        </p:spPr>
        <p:txBody>
          <a:bodyPr/>
          <a:lstStyle/>
          <a:p>
            <a:endParaRPr lang="en-US" dirty="0"/>
          </a:p>
        </p:txBody>
      </p:sp>
      <p:pic>
        <p:nvPicPr>
          <p:cNvPr id="1026" name="Picture 2" descr="https://s-media-cache-ak0.pinimg.com/236x/a7/26/41/a726411ffd87c73edf24005637b3fa0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3005" y="2750819"/>
            <a:ext cx="2247900" cy="30099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myfashiony.com/wp-content/uploads/2014/10/021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3124200"/>
            <a:ext cx="428625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0755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both oral and poster presentations</a:t>
            </a:r>
          </a:p>
        </p:txBody>
      </p:sp>
      <p:sp>
        <p:nvSpPr>
          <p:cNvPr id="3" name="Content Placeholder 2"/>
          <p:cNvSpPr>
            <a:spLocks noGrp="1"/>
          </p:cNvSpPr>
          <p:nvPr>
            <p:ph idx="1"/>
          </p:nvPr>
        </p:nvSpPr>
        <p:spPr/>
        <p:txBody>
          <a:bodyPr>
            <a:normAutofit/>
          </a:bodyPr>
          <a:lstStyle/>
          <a:p>
            <a:r>
              <a:rPr lang="en-US" dirty="0"/>
              <a:t>Please send electronic copies of your poster or presentation to </a:t>
            </a:r>
            <a:r>
              <a:rPr lang="en-US" dirty="0">
                <a:hlinkClick r:id="rId2"/>
              </a:rPr>
              <a:t>SRS@tamusa.edu</a:t>
            </a:r>
            <a:r>
              <a:rPr lang="en-US" dirty="0"/>
              <a:t> for archiving by the date of the conference.  Please save in a pdf, as it works better for archiving.</a:t>
            </a:r>
          </a:p>
          <a:p>
            <a:r>
              <a:rPr lang="en-US" dirty="0"/>
              <a:t>Handouts (print our electronic) are optional.</a:t>
            </a:r>
          </a:p>
          <a:p>
            <a:r>
              <a:rPr lang="en-US" dirty="0"/>
              <a:t>Please arrive at least 10 minutes early to your session so that you can fix any technical issues when you log in before your presentation begins, and make sure your poster is set up properly.</a:t>
            </a:r>
          </a:p>
          <a:p>
            <a:r>
              <a:rPr lang="en-US" dirty="0"/>
              <a:t>Be prepared to take names and emails of those who ask you to send them more information.</a:t>
            </a:r>
          </a:p>
          <a:p>
            <a:endParaRPr lang="en-US" dirty="0"/>
          </a:p>
          <a:p>
            <a:endParaRPr lang="en-US" dirty="0"/>
          </a:p>
        </p:txBody>
      </p:sp>
    </p:spTree>
    <p:extLst>
      <p:ext uri="{BB962C8B-B14F-4D97-AF65-F5344CB8AC3E}">
        <p14:creationId xmlns:p14="http://schemas.microsoft.com/office/powerpoint/2010/main" val="1781081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6512511" cy="1143000"/>
          </a:xfrm>
        </p:spPr>
        <p:txBody>
          <a:bodyPr/>
          <a:lstStyle/>
          <a:p>
            <a:r>
              <a:rPr lang="en-US" dirty="0"/>
              <a:t>Poster Presentations</a:t>
            </a:r>
          </a:p>
        </p:txBody>
      </p:sp>
      <p:sp>
        <p:nvSpPr>
          <p:cNvPr id="3" name="Content Placeholder 2"/>
          <p:cNvSpPr>
            <a:spLocks noGrp="1"/>
          </p:cNvSpPr>
          <p:nvPr>
            <p:ph idx="1"/>
          </p:nvPr>
        </p:nvSpPr>
        <p:spPr>
          <a:xfrm>
            <a:off x="609600" y="1828800"/>
            <a:ext cx="7467600" cy="4572000"/>
          </a:xfrm>
        </p:spPr>
        <p:txBody>
          <a:bodyPr>
            <a:normAutofit/>
          </a:bodyPr>
          <a:lstStyle/>
          <a:p>
            <a:r>
              <a:rPr lang="en-US" dirty="0"/>
              <a:t>You may use one of the poster templates available to you on the website, but any poster template is fine.  You are welcome to be creative.</a:t>
            </a:r>
          </a:p>
          <a:p>
            <a:pPr lvl="1"/>
            <a:r>
              <a:rPr lang="en-US" dirty="0"/>
              <a:t>www.tamusa.edu/Student-Research-Symposium</a:t>
            </a:r>
          </a:p>
          <a:p>
            <a:r>
              <a:rPr lang="en-US" dirty="0"/>
              <a:t>You will be standing by your poster answering questions during your scheduled time, but posters will be displayed during the entire conference.</a:t>
            </a:r>
          </a:p>
          <a:p>
            <a:r>
              <a:rPr lang="en-US" dirty="0"/>
              <a:t>A moderator will be available in the session to make sure everyone has what they need, and to sign for credit for attendees.</a:t>
            </a:r>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992238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6512511" cy="1143000"/>
          </a:xfrm>
        </p:spPr>
        <p:txBody>
          <a:bodyPr/>
          <a:lstStyle/>
          <a:p>
            <a:r>
              <a:rPr lang="en-US" dirty="0"/>
              <a:t>Oral Presentations</a:t>
            </a:r>
          </a:p>
        </p:txBody>
      </p:sp>
      <p:sp>
        <p:nvSpPr>
          <p:cNvPr id="3" name="Content Placeholder 2"/>
          <p:cNvSpPr>
            <a:spLocks noGrp="1"/>
          </p:cNvSpPr>
          <p:nvPr>
            <p:ph idx="1"/>
          </p:nvPr>
        </p:nvSpPr>
        <p:spPr>
          <a:xfrm>
            <a:off x="1143000" y="2133600"/>
            <a:ext cx="6400800" cy="4114800"/>
          </a:xfrm>
        </p:spPr>
        <p:txBody>
          <a:bodyPr>
            <a:normAutofit/>
          </a:bodyPr>
          <a:lstStyle/>
          <a:p>
            <a:r>
              <a:rPr lang="en-US" dirty="0"/>
              <a:t>Plan for 12-15 minutes.  You don’t have to take all the time, but you can’t speak longer than 15 minutes.  Each session is assigned 20 minutes, so that we can smoothly switch to the next session.</a:t>
            </a:r>
          </a:p>
          <a:p>
            <a:r>
              <a:rPr lang="en-US" dirty="0"/>
              <a:t>The moderator will let you know when your time is almost up.</a:t>
            </a:r>
          </a:p>
          <a:p>
            <a:r>
              <a:rPr lang="en-US" dirty="0"/>
              <a:t>A few questions can be taken after each presentation.  If you speak for the full 15 minutes there will only be a few minutes for questions while we switch to the next session.</a:t>
            </a:r>
          </a:p>
          <a:p>
            <a:endParaRPr lang="en-US" dirty="0"/>
          </a:p>
        </p:txBody>
      </p:sp>
    </p:spTree>
    <p:extLst>
      <p:ext uri="{BB962C8B-B14F-4D97-AF65-F5344CB8AC3E}">
        <p14:creationId xmlns:p14="http://schemas.microsoft.com/office/powerpoint/2010/main" val="533169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If you have any questions, please email the committee at </a:t>
            </a:r>
            <a:r>
              <a:rPr lang="en-US" dirty="0">
                <a:hlinkClick r:id="rId2"/>
              </a:rPr>
              <a:t>SRS@tamusa.edu</a:t>
            </a:r>
            <a:r>
              <a:rPr lang="en-US" dirty="0"/>
              <a:t>.</a:t>
            </a:r>
          </a:p>
          <a:p>
            <a:r>
              <a:rPr lang="en-US" dirty="0"/>
              <a:t>You can also email any of the co-chairs:</a:t>
            </a:r>
          </a:p>
          <a:p>
            <a:r>
              <a:rPr lang="en-US" dirty="0"/>
              <a:t>Dr. Amy Bohmann, </a:t>
            </a:r>
            <a:r>
              <a:rPr lang="en-US" dirty="0">
                <a:hlinkClick r:id="rId3"/>
              </a:rPr>
              <a:t>abohmann@tamusa.edu</a:t>
            </a:r>
            <a:endParaRPr lang="en-US" dirty="0"/>
          </a:p>
          <a:p>
            <a:r>
              <a:rPr lang="en-US" dirty="0"/>
              <a:t>Dr. Weixing Ford, </a:t>
            </a:r>
            <a:r>
              <a:rPr lang="en-US" dirty="0">
                <a:hlinkClick r:id="rId4"/>
              </a:rPr>
              <a:t>Weixing.Ford@tamusa.edu</a:t>
            </a:r>
            <a:endParaRPr lang="en-US" dirty="0"/>
          </a:p>
          <a:p>
            <a:r>
              <a:rPr lang="en-US" dirty="0"/>
              <a:t>Dr. John Smith, </a:t>
            </a:r>
            <a:r>
              <a:rPr lang="en-US" dirty="0">
                <a:hlinkClick r:id="rId5"/>
              </a:rPr>
              <a:t>John.Smith@tamusa.edu</a:t>
            </a:r>
            <a:endParaRPr lang="en-US" dirty="0"/>
          </a:p>
          <a:p>
            <a:endParaRPr lang="en-US" dirty="0"/>
          </a:p>
          <a:p>
            <a:endParaRPr lang="en-US" dirty="0"/>
          </a:p>
        </p:txBody>
      </p:sp>
    </p:spTree>
    <p:extLst>
      <p:ext uri="{BB962C8B-B14F-4D97-AF65-F5344CB8AC3E}">
        <p14:creationId xmlns:p14="http://schemas.microsoft.com/office/powerpoint/2010/main" val="2524411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7691</TotalTime>
  <Words>417</Words>
  <Application>Microsoft Office PowerPoint</Application>
  <PresentationFormat>On-screen Show (4:3)</PresentationFormat>
  <Paragraphs>43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Tw Cen MT</vt:lpstr>
      <vt:lpstr>Tw Cen MT Condensed</vt:lpstr>
      <vt:lpstr>Wingdings 3</vt:lpstr>
      <vt:lpstr>Integral</vt:lpstr>
      <vt:lpstr>Student Research Symposium</vt:lpstr>
      <vt:lpstr>Outline </vt:lpstr>
      <vt:lpstr>Symposium Overview: Friday, April 16  </vt:lpstr>
      <vt:lpstr>Dress:  Business or Business Casual  Please dress appropriately for a presentation</vt:lpstr>
      <vt:lpstr>For both oral and poster presentations</vt:lpstr>
      <vt:lpstr>Poster Presentations</vt:lpstr>
      <vt:lpstr>Oral Presentations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Research Symposium</dc:title>
  <dc:creator>abohmann</dc:creator>
  <cp:lastModifiedBy>Amy Bohmann</cp:lastModifiedBy>
  <cp:revision>52</cp:revision>
  <cp:lastPrinted>2015-04-01T19:58:37Z</cp:lastPrinted>
  <dcterms:created xsi:type="dcterms:W3CDTF">2015-04-01T19:04:17Z</dcterms:created>
  <dcterms:modified xsi:type="dcterms:W3CDTF">2022-04-12T14:28:03Z</dcterms:modified>
</cp:coreProperties>
</file>