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43891200" cy="329184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5pPr>
    <a:lvl6pPr marL="2286000" algn="l" defTabSz="457200" rtl="0" eaLnBrk="1" latinLnBrk="0" hangingPunct="1"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6pPr>
    <a:lvl7pPr marL="2743200" algn="l" defTabSz="457200" rtl="0" eaLnBrk="1" latinLnBrk="0" hangingPunct="1"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7pPr>
    <a:lvl8pPr marL="3200400" algn="l" defTabSz="457200" rtl="0" eaLnBrk="1" latinLnBrk="0" hangingPunct="1"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8pPr>
    <a:lvl9pPr marL="3657600" algn="l" defTabSz="457200" rtl="0" eaLnBrk="1" latinLnBrk="0" hangingPunct="1"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232">
          <p15:clr>
            <a:srgbClr val="A4A3A4"/>
          </p15:clr>
        </p15:guide>
        <p15:guide id="2" pos="271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3941"/>
    <a:srgbClr val="6C0000"/>
    <a:srgbClr val="9E0000"/>
    <a:srgbClr val="FFFF00"/>
    <a:srgbClr val="6C8DF8"/>
    <a:srgbClr val="9ECEFA"/>
    <a:srgbClr val="CCECFF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14" d="100"/>
          <a:sy n="14" d="100"/>
        </p:scale>
        <p:origin x="1516" y="44"/>
      </p:cViewPr>
      <p:guideLst>
        <p:guide orient="horz" pos="5232"/>
        <p:guide pos="27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y Bohmann" userId="d3fe83a7-23fe-4d8b-8094-194ad0b8e775" providerId="ADAL" clId="{B41389FB-0F27-464C-BDDE-9F317382E7FF}"/>
    <pc:docChg chg="custSel modSld">
      <pc:chgData name="Amy Bohmann" userId="d3fe83a7-23fe-4d8b-8094-194ad0b8e775" providerId="ADAL" clId="{B41389FB-0F27-464C-BDDE-9F317382E7FF}" dt="2022-04-12T14:18:18.374" v="1472" actId="20577"/>
      <pc:docMkLst>
        <pc:docMk/>
      </pc:docMkLst>
      <pc:sldChg chg="modSp mod">
        <pc:chgData name="Amy Bohmann" userId="d3fe83a7-23fe-4d8b-8094-194ad0b8e775" providerId="ADAL" clId="{B41389FB-0F27-464C-BDDE-9F317382E7FF}" dt="2022-04-12T14:18:18.374" v="1472" actId="20577"/>
        <pc:sldMkLst>
          <pc:docMk/>
          <pc:sldMk cId="0" sldId="256"/>
        </pc:sldMkLst>
        <pc:spChg chg="mod">
          <ac:chgData name="Amy Bohmann" userId="d3fe83a7-23fe-4d8b-8094-194ad0b8e775" providerId="ADAL" clId="{B41389FB-0F27-464C-BDDE-9F317382E7FF}" dt="2022-04-12T14:13:46.284" v="698" actId="20577"/>
          <ac:spMkLst>
            <pc:docMk/>
            <pc:sldMk cId="0" sldId="256"/>
            <ac:spMk id="4" creationId="{00000000-0000-0000-0000-000000000000}"/>
          </ac:spMkLst>
        </pc:spChg>
        <pc:spChg chg="mod">
          <ac:chgData name="Amy Bohmann" userId="d3fe83a7-23fe-4d8b-8094-194ad0b8e775" providerId="ADAL" clId="{B41389FB-0F27-464C-BDDE-9F317382E7FF}" dt="2022-04-12T14:15:44.771" v="1164" actId="20577"/>
          <ac:spMkLst>
            <pc:docMk/>
            <pc:sldMk cId="0" sldId="256"/>
            <ac:spMk id="15361" creationId="{00000000-0000-0000-0000-000000000000}"/>
          </ac:spMkLst>
        </pc:spChg>
        <pc:spChg chg="mod">
          <ac:chgData name="Amy Bohmann" userId="d3fe83a7-23fe-4d8b-8094-194ad0b8e775" providerId="ADAL" clId="{B41389FB-0F27-464C-BDDE-9F317382E7FF}" dt="2022-04-12T14:11:44.039" v="149" actId="20577"/>
          <ac:spMkLst>
            <pc:docMk/>
            <pc:sldMk cId="0" sldId="256"/>
            <ac:spMk id="15367" creationId="{00000000-0000-0000-0000-000000000000}"/>
          </ac:spMkLst>
        </pc:spChg>
        <pc:spChg chg="mod">
          <ac:chgData name="Amy Bohmann" userId="d3fe83a7-23fe-4d8b-8094-194ad0b8e775" providerId="ADAL" clId="{B41389FB-0F27-464C-BDDE-9F317382E7FF}" dt="2022-04-12T14:12:39.432" v="416" actId="20577"/>
          <ac:spMkLst>
            <pc:docMk/>
            <pc:sldMk cId="0" sldId="256"/>
            <ac:spMk id="15369" creationId="{00000000-0000-0000-0000-000000000000}"/>
          </ac:spMkLst>
        </pc:spChg>
        <pc:spChg chg="mod">
          <ac:chgData name="Amy Bohmann" userId="d3fe83a7-23fe-4d8b-8094-194ad0b8e775" providerId="ADAL" clId="{B41389FB-0F27-464C-BDDE-9F317382E7FF}" dt="2022-04-12T14:14:13.636" v="810" actId="20577"/>
          <ac:spMkLst>
            <pc:docMk/>
            <pc:sldMk cId="0" sldId="256"/>
            <ac:spMk id="15373" creationId="{00000000-0000-0000-0000-000000000000}"/>
          </ac:spMkLst>
        </pc:spChg>
        <pc:spChg chg="mod">
          <ac:chgData name="Amy Bohmann" userId="d3fe83a7-23fe-4d8b-8094-194ad0b8e775" providerId="ADAL" clId="{B41389FB-0F27-464C-BDDE-9F317382E7FF}" dt="2022-04-12T14:15:03.617" v="1055" actId="20577"/>
          <ac:spMkLst>
            <pc:docMk/>
            <pc:sldMk cId="0" sldId="256"/>
            <ac:spMk id="15375" creationId="{00000000-0000-0000-0000-000000000000}"/>
          </ac:spMkLst>
        </pc:spChg>
        <pc:spChg chg="mod">
          <ac:chgData name="Amy Bohmann" userId="d3fe83a7-23fe-4d8b-8094-194ad0b8e775" providerId="ADAL" clId="{B41389FB-0F27-464C-BDDE-9F317382E7FF}" dt="2022-04-12T14:17:16.022" v="1373" actId="20577"/>
          <ac:spMkLst>
            <pc:docMk/>
            <pc:sldMk cId="0" sldId="256"/>
            <ac:spMk id="15379" creationId="{00000000-0000-0000-0000-000000000000}"/>
          </ac:spMkLst>
        </pc:spChg>
        <pc:spChg chg="mod">
          <ac:chgData name="Amy Bohmann" userId="d3fe83a7-23fe-4d8b-8094-194ad0b8e775" providerId="ADAL" clId="{B41389FB-0F27-464C-BDDE-9F317382E7FF}" dt="2022-04-12T14:16:02.353" v="1233" actId="20577"/>
          <ac:spMkLst>
            <pc:docMk/>
            <pc:sldMk cId="0" sldId="256"/>
            <ac:spMk id="15387" creationId="{00000000-0000-0000-0000-000000000000}"/>
          </ac:spMkLst>
        </pc:spChg>
        <pc:spChg chg="mod">
          <ac:chgData name="Amy Bohmann" userId="d3fe83a7-23fe-4d8b-8094-194ad0b8e775" providerId="ADAL" clId="{B41389FB-0F27-464C-BDDE-9F317382E7FF}" dt="2022-04-12T14:18:18.374" v="1472" actId="20577"/>
          <ac:spMkLst>
            <pc:docMk/>
            <pc:sldMk cId="0" sldId="256"/>
            <ac:spMk id="15391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55" tIns="46927" rIns="93855" bIns="46927" numCol="1" anchor="t" anchorCtr="0" compatLnSpc="1">
            <a:prstTxWarp prst="textNoShape">
              <a:avLst/>
            </a:prstTxWarp>
          </a:bodyPr>
          <a:lstStyle>
            <a:lvl1pPr defTabSz="939800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3" y="0"/>
            <a:ext cx="3036887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55" tIns="46927" rIns="93855" bIns="46927" numCol="1" anchor="t" anchorCtr="0" compatLnSpc="1">
            <a:prstTxWarp prst="textNoShape">
              <a:avLst/>
            </a:prstTxWarp>
          </a:bodyPr>
          <a:lstStyle>
            <a:lvl1pPr algn="r" defTabSz="939800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66188"/>
            <a:ext cx="3038475" cy="39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55" tIns="46927" rIns="93855" bIns="46927" numCol="1" anchor="b" anchorCtr="0" compatLnSpc="1">
            <a:prstTxWarp prst="textNoShape">
              <a:avLst/>
            </a:prstTxWarp>
          </a:bodyPr>
          <a:lstStyle>
            <a:lvl1pPr defTabSz="939800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66188"/>
            <a:ext cx="3036887" cy="39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55" tIns="46927" rIns="93855" bIns="46927" numCol="1" anchor="b" anchorCtr="0" compatLnSpc="1">
            <a:prstTxWarp prst="textNoShape">
              <a:avLst/>
            </a:prstTxWarp>
          </a:bodyPr>
          <a:lstStyle>
            <a:lvl1pPr algn="r" defTabSz="939800" eaLnBrk="0" hangingPunct="0">
              <a:defRPr sz="1200" smtClean="0"/>
            </a:lvl1pPr>
          </a:lstStyle>
          <a:p>
            <a:pPr>
              <a:defRPr/>
            </a:pPr>
            <a:fld id="{82EA0E4F-DD5F-7041-8591-126004E0E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2133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t" anchorCtr="0" compatLnSpc="1">
            <a:prstTxWarp prst="textNoShape">
              <a:avLst/>
            </a:prstTxWarp>
          </a:bodyPr>
          <a:lstStyle>
            <a:lvl1pPr defTabSz="881063" eaLnBrk="0" hangingPunct="0">
              <a:defRPr sz="11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t" anchorCtr="0" compatLnSpc="1">
            <a:prstTxWarp prst="textNoShape">
              <a:avLst/>
            </a:prstTxWarp>
          </a:bodyPr>
          <a:lstStyle>
            <a:lvl1pPr algn="r" defTabSz="881063" eaLnBrk="0" hangingPunct="0">
              <a:defRPr sz="11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b" anchorCtr="0" compatLnSpc="1">
            <a:prstTxWarp prst="textNoShape">
              <a:avLst/>
            </a:prstTxWarp>
          </a:bodyPr>
          <a:lstStyle>
            <a:lvl1pPr defTabSz="881063" eaLnBrk="0" hangingPunct="0">
              <a:defRPr sz="11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b" anchorCtr="0" compatLnSpc="1">
            <a:prstTxWarp prst="textNoShape">
              <a:avLst/>
            </a:prstTxWarp>
          </a:bodyPr>
          <a:lstStyle>
            <a:lvl1pPr algn="r" defTabSz="881063" eaLnBrk="0" hangingPunct="0">
              <a:defRPr sz="1100" smtClean="0"/>
            </a:lvl1pPr>
          </a:lstStyle>
          <a:p>
            <a:pPr>
              <a:defRPr/>
            </a:pPr>
            <a:fld id="{AEE83400-C064-C145-8680-90A78AD6DF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9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1063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881063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881063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881063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881063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88106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88106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88106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88106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90D78332-E102-7544-8E43-4F3560348B68}" type="slidenum">
              <a:rPr lang="en-US" sz="1100"/>
              <a:pPr/>
              <a:t>1</a:t>
            </a:fld>
            <a:endParaRPr lang="en-US" sz="11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Times New Roman" charset="0"/>
                <a:ea typeface="MS PGothic" charset="0"/>
              </a:rPr>
              <a:t>we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569" y="10226675"/>
            <a:ext cx="37308064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136" y="18653125"/>
            <a:ext cx="30724929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00395-1CB3-6B45-AF3F-0DF5E675A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001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58DAB-B1ED-2E49-824A-26037EF6FB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09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3297" y="2927350"/>
            <a:ext cx="9326336" cy="26333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1568" y="2927350"/>
            <a:ext cx="27851100" cy="26333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28323-B645-A347-A7A9-C2581257C4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29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46F88-8DBD-2644-80E2-A18E3B7A6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85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3439"/>
            <a:ext cx="37308064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2538"/>
            <a:ext cx="37308064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BC899-56A5-8A43-BBE1-D5021281D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67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1569" y="9510714"/>
            <a:ext cx="18588717" cy="1975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10914" y="9510714"/>
            <a:ext cx="18588718" cy="1975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74219-0525-C440-BF9F-88D9FB270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55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33" y="1317625"/>
            <a:ext cx="39501536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833" y="7369176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833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664" y="7369176"/>
            <a:ext cx="19399704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664" y="10439400"/>
            <a:ext cx="19399704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3DA7F-4D46-6C41-81E8-42D216484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67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BD564-29F6-CB4F-B2CB-9DFDFC4858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12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8F9F8-743A-8744-B2EE-DBDFDADE4F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131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33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59968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833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62CF9-2FC1-5E40-980F-49EE74C0FF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62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436" y="23042564"/>
            <a:ext cx="26335264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436" y="2941638"/>
            <a:ext cx="26335264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436" y="25763539"/>
            <a:ext cx="26335264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9EE9C-1E4F-2E4E-809E-189505B3D0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71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0888" y="2927350"/>
            <a:ext cx="3730942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18706" tIns="259353" rIns="518706" bIns="2593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0888" y="9510713"/>
            <a:ext cx="37309425" cy="1975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18706" tIns="259353" rIns="518706" bIns="2593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0888" y="29991050"/>
            <a:ext cx="91440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18706" tIns="259353" rIns="518706" bIns="259353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79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7113" y="29991050"/>
            <a:ext cx="13896975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18706" tIns="259353" rIns="518706" bIns="259353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79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6313" y="29991050"/>
            <a:ext cx="91440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18706" tIns="259353" rIns="518706" bIns="259353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7900" smtClean="0"/>
            </a:lvl1pPr>
          </a:lstStyle>
          <a:p>
            <a:pPr>
              <a:defRPr/>
            </a:pPr>
            <a:fld id="{BC3105B9-9B2D-B843-8422-AB4D0BDE5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  <a:ea typeface="MS PGothic" pitchFamily="34" charset="-128"/>
          <a:cs typeface="MS PGothic" charset="0"/>
        </a:defRPr>
      </a:lvl2pPr>
      <a:lvl3pPr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  <a:ea typeface="MS PGothic" pitchFamily="34" charset="-128"/>
          <a:cs typeface="MS PGothic" charset="0"/>
        </a:defRPr>
      </a:lvl3pPr>
      <a:lvl4pPr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  <a:ea typeface="MS PGothic" pitchFamily="34" charset="-128"/>
          <a:cs typeface="MS PGothic" charset="0"/>
        </a:defRPr>
      </a:lvl4pPr>
      <a:lvl5pPr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  <a:ea typeface="MS PGothic" pitchFamily="34" charset="-128"/>
          <a:cs typeface="MS PGothic" charset="0"/>
        </a:defRPr>
      </a:lvl5pPr>
      <a:lvl6pPr marL="457200"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</a:defRPr>
      </a:lvl6pPr>
      <a:lvl7pPr marL="914400"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</a:defRPr>
      </a:lvl7pPr>
      <a:lvl8pPr marL="1371600"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</a:defRPr>
      </a:lvl8pPr>
      <a:lvl9pPr marL="1828800"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</a:defRPr>
      </a:lvl9pPr>
    </p:titleStyle>
    <p:bodyStyle>
      <a:lvl1pPr marL="1946275" indent="-1946275" algn="l" defTabSz="5187950" rtl="0" eaLnBrk="0" fontAlgn="base" hangingPunct="0">
        <a:spcBef>
          <a:spcPct val="20000"/>
        </a:spcBef>
        <a:spcAft>
          <a:spcPct val="0"/>
        </a:spcAft>
        <a:buChar char="•"/>
        <a:defRPr sz="18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4213225" indent="-1620838" algn="l" defTabSz="5187950" rtl="0" eaLnBrk="0" fontAlgn="base" hangingPunct="0">
        <a:spcBef>
          <a:spcPct val="20000"/>
        </a:spcBef>
        <a:spcAft>
          <a:spcPct val="0"/>
        </a:spcAft>
        <a:buChar char="–"/>
        <a:defRPr sz="15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6483350" indent="-1295400" algn="l" defTabSz="5187950" rtl="0" eaLnBrk="0" fontAlgn="base" hangingPunct="0">
        <a:spcBef>
          <a:spcPct val="20000"/>
        </a:spcBef>
        <a:spcAft>
          <a:spcPct val="0"/>
        </a:spcAft>
        <a:buChar char="•"/>
        <a:defRPr sz="13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9077325" indent="-1296988" algn="l" defTabSz="5187950" rtl="0" eaLnBrk="0" fontAlgn="base" hangingPunct="0">
        <a:spcBef>
          <a:spcPct val="20000"/>
        </a:spcBef>
        <a:spcAft>
          <a:spcPct val="0"/>
        </a:spcAft>
        <a:buChar char="–"/>
        <a:defRPr sz="113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11671300" indent="-1296988" algn="l" defTabSz="5187950" rtl="0" eaLnBrk="0" fontAlgn="base" hangingPunct="0">
        <a:spcBef>
          <a:spcPct val="20000"/>
        </a:spcBef>
        <a:spcAft>
          <a:spcPct val="0"/>
        </a:spcAft>
        <a:buChar char="»"/>
        <a:defRPr sz="113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12128500" indent="-1296988" algn="l" defTabSz="5187950" rtl="0" eaLnBrk="0" fontAlgn="base" hangingPunct="0">
        <a:spcBef>
          <a:spcPct val="20000"/>
        </a:spcBef>
        <a:spcAft>
          <a:spcPct val="0"/>
        </a:spcAft>
        <a:buChar char="»"/>
        <a:defRPr sz="11300">
          <a:solidFill>
            <a:schemeClr val="tx1"/>
          </a:solidFill>
          <a:latin typeface="+mn-lt"/>
        </a:defRPr>
      </a:lvl6pPr>
      <a:lvl7pPr marL="12585700" indent="-1296988" algn="l" defTabSz="5187950" rtl="0" eaLnBrk="0" fontAlgn="base" hangingPunct="0">
        <a:spcBef>
          <a:spcPct val="20000"/>
        </a:spcBef>
        <a:spcAft>
          <a:spcPct val="0"/>
        </a:spcAft>
        <a:buChar char="»"/>
        <a:defRPr sz="11300">
          <a:solidFill>
            <a:schemeClr val="tx1"/>
          </a:solidFill>
          <a:latin typeface="+mn-lt"/>
        </a:defRPr>
      </a:lvl7pPr>
      <a:lvl8pPr marL="13042900" indent="-1296988" algn="l" defTabSz="5187950" rtl="0" eaLnBrk="0" fontAlgn="base" hangingPunct="0">
        <a:spcBef>
          <a:spcPct val="20000"/>
        </a:spcBef>
        <a:spcAft>
          <a:spcPct val="0"/>
        </a:spcAft>
        <a:buChar char="»"/>
        <a:defRPr sz="11300">
          <a:solidFill>
            <a:schemeClr val="tx1"/>
          </a:solidFill>
          <a:latin typeface="+mn-lt"/>
        </a:defRPr>
      </a:lvl8pPr>
      <a:lvl9pPr marL="13500100" indent="-1296988" algn="l" defTabSz="5187950" rtl="0" eaLnBrk="0" fontAlgn="base" hangingPunct="0">
        <a:spcBef>
          <a:spcPct val="20000"/>
        </a:spcBef>
        <a:spcAft>
          <a:spcPct val="0"/>
        </a:spcAft>
        <a:buChar char="»"/>
        <a:defRPr sz="1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ChangeArrowheads="1"/>
          </p:cNvSpPr>
          <p:nvPr/>
        </p:nvSpPr>
        <p:spPr bwMode="auto">
          <a:xfrm>
            <a:off x="10134600" y="4800600"/>
            <a:ext cx="25026938" cy="3060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939" tIns="52531" rIns="106939" bIns="52531">
            <a:spAutoFit/>
          </a:bodyPr>
          <a:lstStyle/>
          <a:p>
            <a:pPr algn="ctr" defTabSz="1058863" eaLnBrk="0" hangingPunct="0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Authors listed here</a:t>
            </a:r>
          </a:p>
          <a:p>
            <a:pPr algn="ctr" defTabSz="1058863" eaLnBrk="0" hangingPunct="0"/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058863" eaLnBrk="0" hangingPunct="0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Faculty sponsor, if applicable (SRS posters should have a faculty sponsor)</a:t>
            </a:r>
          </a:p>
          <a:p>
            <a:pPr algn="ctr" defTabSz="1058863" eaLnBrk="0" hangingPunct="0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Texas A&amp;M University-San Antonio</a:t>
            </a:r>
          </a:p>
        </p:txBody>
      </p:sp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6248400" y="1828800"/>
            <a:ext cx="32265937" cy="1337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6939" tIns="52531" rIns="106939" bIns="52531">
            <a:spAutoFit/>
          </a:bodyPr>
          <a:lstStyle/>
          <a:p>
            <a:pPr algn="ctr"/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Your Title Here</a:t>
            </a:r>
          </a:p>
        </p:txBody>
      </p:sp>
      <p:sp>
        <p:nvSpPr>
          <p:cNvPr id="15363" name="Rectangle 49"/>
          <p:cNvSpPr>
            <a:spLocks noChangeArrowheads="1"/>
          </p:cNvSpPr>
          <p:nvPr/>
        </p:nvSpPr>
        <p:spPr bwMode="auto">
          <a:xfrm>
            <a:off x="1169988" y="741363"/>
            <a:ext cx="41878250" cy="7081837"/>
          </a:xfrm>
          <a:prstGeom prst="rect">
            <a:avLst/>
          </a:prstGeom>
          <a:noFill/>
          <a:ln w="1143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64" name="Rectangle 50"/>
          <p:cNvSpPr>
            <a:spLocks noChangeArrowheads="1"/>
          </p:cNvSpPr>
          <p:nvPr/>
        </p:nvSpPr>
        <p:spPr bwMode="auto">
          <a:xfrm>
            <a:off x="552450" y="776288"/>
            <a:ext cx="42495788" cy="752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65" name="Text Box 1939"/>
          <p:cNvSpPr txBox="1">
            <a:spLocks noChangeArrowheads="1"/>
          </p:cNvSpPr>
          <p:nvPr/>
        </p:nvSpPr>
        <p:spPr bwMode="auto">
          <a:xfrm>
            <a:off x="1176338" y="16633825"/>
            <a:ext cx="219075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8064" tIns="54032" rIns="108064" bIns="54032">
            <a:spAutoFit/>
          </a:bodyPr>
          <a:lstStyle>
            <a:lvl1pPr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110000"/>
              </a:lnSpc>
            </a:pPr>
            <a:endParaRPr lang="en-US"/>
          </a:p>
        </p:txBody>
      </p:sp>
      <p:sp>
        <p:nvSpPr>
          <p:cNvPr id="15366" name="Rectangle 4941"/>
          <p:cNvSpPr>
            <a:spLocks noChangeArrowheads="1"/>
          </p:cNvSpPr>
          <p:nvPr/>
        </p:nvSpPr>
        <p:spPr bwMode="auto">
          <a:xfrm>
            <a:off x="50220563" y="2392363"/>
            <a:ext cx="107124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1081088" eaLnBrk="0" hangingPunct="0"/>
            <a:r>
              <a:rPr lang="en-US" sz="2600"/>
              <a:t>	</a:t>
            </a:r>
          </a:p>
        </p:txBody>
      </p:sp>
      <p:sp>
        <p:nvSpPr>
          <p:cNvPr id="15367" name="Text Box 5018"/>
          <p:cNvSpPr txBox="1">
            <a:spLocks noChangeArrowheads="1"/>
          </p:cNvSpPr>
          <p:nvPr/>
        </p:nvSpPr>
        <p:spPr bwMode="auto">
          <a:xfrm>
            <a:off x="1176338" y="8785225"/>
            <a:ext cx="12996862" cy="3074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125000"/>
              </a:lnSpc>
            </a:pPr>
            <a:endParaRPr lang="en-US" sz="3600" b="1" dirty="0"/>
          </a:p>
          <a:p>
            <a:pPr algn="just" eaLnBrk="1" hangingPunct="1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Include several paragraphs here to give a good outline of your literature review.</a:t>
            </a:r>
          </a:p>
          <a:p>
            <a:pPr algn="just" eaLnBrk="1" hangingPunct="1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You may use paragraphs or bullet points.</a:t>
            </a:r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5000"/>
              </a:lnSpc>
            </a:pPr>
            <a:endParaRPr lang="en-US" sz="3600" dirty="0"/>
          </a:p>
        </p:txBody>
      </p:sp>
      <p:sp>
        <p:nvSpPr>
          <p:cNvPr id="15368" name="Text Box 5148"/>
          <p:cNvSpPr txBox="1">
            <a:spLocks noChangeArrowheads="1"/>
          </p:cNvSpPr>
          <p:nvPr/>
        </p:nvSpPr>
        <p:spPr bwMode="auto">
          <a:xfrm>
            <a:off x="33245425" y="8305800"/>
            <a:ext cx="940435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just">
              <a:lnSpc>
                <a:spcPct val="125000"/>
              </a:lnSpc>
            </a:pPr>
            <a:endParaRPr lang="en-US" sz="3200" b="1"/>
          </a:p>
          <a:p>
            <a:pPr algn="just">
              <a:lnSpc>
                <a:spcPct val="125000"/>
              </a:lnSpc>
            </a:pPr>
            <a:endParaRPr lang="en-US" sz="3200"/>
          </a:p>
          <a:p>
            <a:pPr algn="just">
              <a:lnSpc>
                <a:spcPct val="125000"/>
              </a:lnSpc>
            </a:pPr>
            <a:r>
              <a:rPr lang="en-US" sz="3200"/>
              <a:t>  </a:t>
            </a:r>
          </a:p>
          <a:p>
            <a:pPr algn="just">
              <a:lnSpc>
                <a:spcPct val="125000"/>
              </a:lnSpc>
            </a:pPr>
            <a:r>
              <a:rPr lang="en-US" sz="3200"/>
              <a:t> </a:t>
            </a:r>
          </a:p>
        </p:txBody>
      </p:sp>
      <p:sp>
        <p:nvSpPr>
          <p:cNvPr id="15369" name="Text Box 5156"/>
          <p:cNvSpPr txBox="1">
            <a:spLocks noChangeArrowheads="1"/>
          </p:cNvSpPr>
          <p:nvPr/>
        </p:nvSpPr>
        <p:spPr bwMode="auto">
          <a:xfrm>
            <a:off x="1290638" y="22387824"/>
            <a:ext cx="12931775" cy="341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just">
              <a:lnSpc>
                <a:spcPct val="125000"/>
              </a:lnSpc>
            </a:pPr>
            <a:endParaRPr lang="en-US" sz="4800" b="1" dirty="0">
              <a:latin typeface="+mn-lt"/>
            </a:endParaRPr>
          </a:p>
          <a:p>
            <a:pPr marL="742950" indent="-742950">
              <a:spcBef>
                <a:spcPct val="20000"/>
              </a:spcBef>
              <a:buFont typeface="+mj-lt"/>
              <a:buAutoNum type="arabicPeriod"/>
            </a:pP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Include hypotheses here.</a:t>
            </a:r>
          </a:p>
          <a:p>
            <a:pPr marL="742950" indent="-742950">
              <a:spcBef>
                <a:spcPct val="20000"/>
              </a:spcBef>
              <a:buFont typeface="+mj-lt"/>
              <a:buAutoNum type="arabicPeriod"/>
            </a:pP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If you are presenting research questions instead of hypotheses, make sure your title reflects that.</a:t>
            </a:r>
          </a:p>
          <a:p>
            <a:r>
              <a:rPr lang="en-US" sz="4000" dirty="0">
                <a:latin typeface="+mn-lt"/>
              </a:rPr>
              <a:t>	</a:t>
            </a:r>
          </a:p>
        </p:txBody>
      </p:sp>
      <p:sp>
        <p:nvSpPr>
          <p:cNvPr id="15370" name="Rectangle 5165"/>
          <p:cNvSpPr>
            <a:spLocks noChangeArrowheads="1"/>
          </p:cNvSpPr>
          <p:nvPr/>
        </p:nvSpPr>
        <p:spPr bwMode="auto">
          <a:xfrm>
            <a:off x="1158875" y="8382000"/>
            <a:ext cx="13063538" cy="838200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1081088" eaLnBrk="0" hangingPunct="0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15371" name="Rectangle 5170"/>
          <p:cNvSpPr>
            <a:spLocks noChangeArrowheads="1"/>
          </p:cNvSpPr>
          <p:nvPr/>
        </p:nvSpPr>
        <p:spPr bwMode="auto">
          <a:xfrm>
            <a:off x="1104900" y="685800"/>
            <a:ext cx="42002075" cy="7239000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72" name="Rectangle 5175"/>
          <p:cNvSpPr>
            <a:spLocks noChangeArrowheads="1"/>
          </p:cNvSpPr>
          <p:nvPr/>
        </p:nvSpPr>
        <p:spPr bwMode="auto">
          <a:xfrm>
            <a:off x="1277408" y="22387824"/>
            <a:ext cx="13061950" cy="838200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1081088" eaLnBrk="0" hangingPunct="0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Hypotheses</a:t>
            </a:r>
          </a:p>
        </p:txBody>
      </p:sp>
      <p:sp>
        <p:nvSpPr>
          <p:cNvPr id="15373" name="Text Box 5176"/>
          <p:cNvSpPr txBox="1">
            <a:spLocks noChangeArrowheads="1"/>
          </p:cNvSpPr>
          <p:nvPr/>
        </p:nvSpPr>
        <p:spPr bwMode="auto">
          <a:xfrm>
            <a:off x="15011400" y="9220200"/>
            <a:ext cx="13335000" cy="2537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just">
              <a:lnSpc>
                <a:spcPct val="125000"/>
              </a:lnSpc>
            </a:pPr>
            <a:endParaRPr lang="en-US" sz="3100" dirty="0">
              <a:latin typeface="+mn-lt"/>
            </a:endParaRPr>
          </a:p>
          <a:p>
            <a:pPr algn="just">
              <a:lnSpc>
                <a:spcPct val="125000"/>
              </a:lnSpc>
            </a:pP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This is to continue your method section.</a:t>
            </a:r>
          </a:p>
          <a:p>
            <a:pPr algn="just">
              <a:lnSpc>
                <a:spcPct val="125000"/>
              </a:lnSpc>
            </a:pP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You can move headers or change headers to fit your own posted.</a:t>
            </a:r>
          </a:p>
          <a:p>
            <a:pPr algn="just">
              <a:lnSpc>
                <a:spcPct val="125000"/>
              </a:lnSpc>
            </a:pPr>
            <a:endParaRPr lang="en-US" sz="3100" dirty="0">
              <a:latin typeface="+mn-lt"/>
            </a:endParaRPr>
          </a:p>
        </p:txBody>
      </p:sp>
      <p:sp>
        <p:nvSpPr>
          <p:cNvPr id="15374" name="Rectangle 5177"/>
          <p:cNvSpPr>
            <a:spLocks noChangeArrowheads="1"/>
          </p:cNvSpPr>
          <p:nvPr/>
        </p:nvSpPr>
        <p:spPr bwMode="auto">
          <a:xfrm>
            <a:off x="1104900" y="26948549"/>
            <a:ext cx="13061950" cy="838200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1081088" eaLnBrk="0" hangingPunct="0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15375" name="Text Box 5178"/>
          <p:cNvSpPr txBox="1">
            <a:spLocks noChangeArrowheads="1"/>
          </p:cNvSpPr>
          <p:nvPr/>
        </p:nvSpPr>
        <p:spPr bwMode="auto">
          <a:xfrm>
            <a:off x="15125700" y="17983200"/>
            <a:ext cx="12877800" cy="2644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just">
              <a:lnSpc>
                <a:spcPct val="125000"/>
              </a:lnSpc>
            </a:pP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Explain your results.  It’s a good idea to include images to help the reader understand.</a:t>
            </a:r>
          </a:p>
          <a:p>
            <a:pPr algn="just">
              <a:lnSpc>
                <a:spcPct val="125000"/>
              </a:lnSpc>
            </a:pP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Included here are sample tables, but you can also use figures like photos, line graphs, bar graphs, etc.</a:t>
            </a:r>
          </a:p>
        </p:txBody>
      </p:sp>
      <p:sp>
        <p:nvSpPr>
          <p:cNvPr id="15376" name="Rectangle 5179"/>
          <p:cNvSpPr>
            <a:spLocks noChangeArrowheads="1"/>
          </p:cNvSpPr>
          <p:nvPr/>
        </p:nvSpPr>
        <p:spPr bwMode="auto">
          <a:xfrm>
            <a:off x="15104534" y="16549380"/>
            <a:ext cx="13061950" cy="838200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1081088" eaLnBrk="0" hangingPunct="0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15377" name="Text Box 5180"/>
          <p:cNvSpPr txBox="1">
            <a:spLocks noChangeArrowheads="1"/>
          </p:cNvSpPr>
          <p:nvPr/>
        </p:nvSpPr>
        <p:spPr bwMode="auto">
          <a:xfrm>
            <a:off x="30045025" y="8789988"/>
            <a:ext cx="12931775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just">
              <a:lnSpc>
                <a:spcPct val="125000"/>
              </a:lnSpc>
            </a:pPr>
            <a:endParaRPr lang="en-US" sz="3000" b="1"/>
          </a:p>
          <a:p>
            <a:pPr algn="just" eaLnBrk="1" hangingPunct="1"/>
            <a:endParaRPr lang="en-US" sz="3200">
              <a:latin typeface="Rockwell" charset="0"/>
            </a:endParaRPr>
          </a:p>
          <a:p>
            <a:pPr eaLnBrk="1" hangingPunct="1"/>
            <a:endParaRPr lang="en-US" sz="3200">
              <a:latin typeface="Rockwell" charset="0"/>
            </a:endParaRPr>
          </a:p>
          <a:p>
            <a:pPr algn="just">
              <a:lnSpc>
                <a:spcPct val="125000"/>
              </a:lnSpc>
            </a:pPr>
            <a:endParaRPr lang="en-US" sz="3000"/>
          </a:p>
        </p:txBody>
      </p:sp>
      <p:sp>
        <p:nvSpPr>
          <p:cNvPr id="15378" name="Rectangle 5181"/>
          <p:cNvSpPr>
            <a:spLocks noChangeArrowheads="1"/>
          </p:cNvSpPr>
          <p:nvPr/>
        </p:nvSpPr>
        <p:spPr bwMode="auto">
          <a:xfrm>
            <a:off x="29979938" y="8382000"/>
            <a:ext cx="13061950" cy="838200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1081088" eaLnBrk="0" hangingPunct="0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Results, cont’d.</a:t>
            </a:r>
          </a:p>
        </p:txBody>
      </p:sp>
      <p:sp>
        <p:nvSpPr>
          <p:cNvPr id="15379" name="Text Box 5201"/>
          <p:cNvSpPr txBox="1">
            <a:spLocks noChangeArrowheads="1"/>
          </p:cNvSpPr>
          <p:nvPr/>
        </p:nvSpPr>
        <p:spPr bwMode="auto">
          <a:xfrm>
            <a:off x="30022800" y="18836356"/>
            <a:ext cx="13258800" cy="1265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just">
              <a:lnSpc>
                <a:spcPct val="125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Explain your conclusion, and provide information about limitations and future directions.</a:t>
            </a:r>
            <a:r>
              <a:rPr lang="en-US" sz="3200" dirty="0">
                <a:latin typeface="Rockwell" charset="0"/>
              </a:rPr>
              <a:t>	</a:t>
            </a:r>
          </a:p>
        </p:txBody>
      </p:sp>
      <p:sp>
        <p:nvSpPr>
          <p:cNvPr id="15380" name="Rectangle 5202"/>
          <p:cNvSpPr>
            <a:spLocks noChangeArrowheads="1"/>
          </p:cNvSpPr>
          <p:nvPr/>
        </p:nvSpPr>
        <p:spPr bwMode="auto">
          <a:xfrm>
            <a:off x="30022800" y="17983200"/>
            <a:ext cx="13060362" cy="838200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1081088" eaLnBrk="0" hangingPunct="0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</p:txBody>
      </p:sp>
      <p:sp>
        <p:nvSpPr>
          <p:cNvPr id="15381" name="Line 5204"/>
          <p:cNvSpPr>
            <a:spLocks noChangeShapeType="1"/>
          </p:cNvSpPr>
          <p:nvPr/>
        </p:nvSpPr>
        <p:spPr bwMode="auto">
          <a:xfrm>
            <a:off x="30175200" y="17983200"/>
            <a:ext cx="12866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Line 5206"/>
          <p:cNvSpPr>
            <a:spLocks noChangeShapeType="1"/>
          </p:cNvSpPr>
          <p:nvPr/>
        </p:nvSpPr>
        <p:spPr bwMode="auto">
          <a:xfrm>
            <a:off x="14859000" y="31851600"/>
            <a:ext cx="134112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Rectangle 5214"/>
          <p:cNvSpPr>
            <a:spLocks noChangeArrowheads="1"/>
          </p:cNvSpPr>
          <p:nvPr/>
        </p:nvSpPr>
        <p:spPr bwMode="auto">
          <a:xfrm>
            <a:off x="457200" y="304800"/>
            <a:ext cx="43041888" cy="32232600"/>
          </a:xfrm>
          <a:prstGeom prst="rect">
            <a:avLst/>
          </a:prstGeom>
          <a:noFill/>
          <a:ln w="762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85" name="Rectangle 5215"/>
          <p:cNvSpPr>
            <a:spLocks noChangeArrowheads="1"/>
          </p:cNvSpPr>
          <p:nvPr/>
        </p:nvSpPr>
        <p:spPr bwMode="auto">
          <a:xfrm>
            <a:off x="522288" y="381000"/>
            <a:ext cx="42911712" cy="320802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87" name="TextBox 36"/>
          <p:cNvSpPr txBox="1">
            <a:spLocks noChangeArrowheads="1"/>
          </p:cNvSpPr>
          <p:nvPr/>
        </p:nvSpPr>
        <p:spPr bwMode="auto">
          <a:xfrm>
            <a:off x="30115934" y="9574143"/>
            <a:ext cx="12877799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just" eaLnBrk="1" hangingPunct="1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More space for results</a:t>
            </a:r>
          </a:p>
          <a:p>
            <a:pPr algn="just" eaLnBrk="1" hangingPunct="1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Again, edit headers and spacing between headers to suit your poster.</a:t>
            </a:r>
          </a:p>
        </p:txBody>
      </p:sp>
      <p:pic>
        <p:nvPicPr>
          <p:cNvPr id="15388" name="Picture 38" descr="C:\Users\abohmann\Pictures\University_Logo_Sept_2014 (2)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45"/>
          <a:stretch/>
        </p:blipFill>
        <p:spPr bwMode="auto">
          <a:xfrm>
            <a:off x="2209800" y="1828800"/>
            <a:ext cx="7924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89" name="Picture 38" descr="C:\Users\abohmann\Pictures\University_Logo_Sept_2014 (2)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63"/>
          <a:stretch/>
        </p:blipFill>
        <p:spPr bwMode="auto">
          <a:xfrm>
            <a:off x="34823400" y="1676400"/>
            <a:ext cx="72390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90" name="Rectangle 5202"/>
          <p:cNvSpPr>
            <a:spLocks noChangeArrowheads="1"/>
          </p:cNvSpPr>
          <p:nvPr/>
        </p:nvSpPr>
        <p:spPr bwMode="auto">
          <a:xfrm>
            <a:off x="30022800" y="24460200"/>
            <a:ext cx="13061950" cy="838200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1081088" eaLnBrk="0" hangingPunct="0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15391" name="TextBox 5"/>
          <p:cNvSpPr txBox="1">
            <a:spLocks noChangeArrowheads="1"/>
          </p:cNvSpPr>
          <p:nvPr/>
        </p:nvSpPr>
        <p:spPr bwMode="auto">
          <a:xfrm>
            <a:off x="30099000" y="25374600"/>
            <a:ext cx="12671425" cy="338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just" eaLnBrk="1" hangingPunct="1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Sinclude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all references cited in the poster,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 the format acceptable for your field.</a:t>
            </a:r>
          </a:p>
          <a:p>
            <a:pPr algn="just" eaLnBrk="1" hangingPunct="1"/>
            <a:endParaRPr lang="en-US" sz="2500" dirty="0"/>
          </a:p>
          <a:p>
            <a:pPr algn="just" eaLnBrk="1" hangingPunct="1"/>
            <a:r>
              <a:rPr lang="en-US" sz="2500" dirty="0"/>
              <a:t> </a:t>
            </a:r>
          </a:p>
          <a:p>
            <a:pPr algn="just" eaLnBrk="1" hangingPunct="1"/>
            <a:r>
              <a:rPr lang="en-US" sz="2500" dirty="0"/>
              <a:t> </a:t>
            </a:r>
          </a:p>
          <a:p>
            <a:pPr algn="just" eaLnBrk="1" hangingPunct="1"/>
            <a:endParaRPr lang="en-US" sz="2500" dirty="0"/>
          </a:p>
          <a:p>
            <a:pPr algn="just" eaLnBrk="1" hangingPunct="1"/>
            <a:endParaRPr lang="en-US" sz="2500" dirty="0"/>
          </a:p>
          <a:p>
            <a:pPr algn="just" eaLnBrk="1" hangingPunct="1"/>
            <a:endParaRPr lang="en-US" sz="25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576575"/>
              </p:ext>
            </p:extLst>
          </p:nvPr>
        </p:nvGraphicFramePr>
        <p:xfrm>
          <a:off x="15011400" y="23545800"/>
          <a:ext cx="13411200" cy="8305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424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65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079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5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Correlation with GPA</a:t>
                      </a: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006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8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Hours spent on Facebook</a:t>
                      </a: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4400" b="1" i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44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4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65)= -.033,</a:t>
                      </a:r>
                      <a:r>
                        <a:rPr lang="en-US" sz="44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</a:t>
                      </a:r>
                      <a:r>
                        <a:rPr lang="en-US" sz="4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&lt; .793</a:t>
                      </a:r>
                      <a:endParaRPr lang="en-US" sz="44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966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8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Hours spent on Instagram</a:t>
                      </a: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44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4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(72)= .066, </a:t>
                      </a:r>
                      <a:r>
                        <a:rPr lang="en-US" sz="44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</a:t>
                      </a:r>
                      <a:r>
                        <a:rPr lang="en-US" sz="4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&lt; .579</a:t>
                      </a: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827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8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Hours spent Skype</a:t>
                      </a: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44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4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(84)= -.011, </a:t>
                      </a:r>
                      <a:r>
                        <a:rPr lang="en-US" sz="44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</a:t>
                      </a:r>
                      <a:r>
                        <a:rPr lang="en-US" sz="4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&lt; .919</a:t>
                      </a: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537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8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Hours spent on other social media outlets</a:t>
                      </a: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44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4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(78)= -.032,</a:t>
                      </a:r>
                      <a:r>
                        <a:rPr lang="en-US" sz="44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</a:t>
                      </a:r>
                      <a:r>
                        <a:rPr lang="en-US" sz="4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&lt; .780</a:t>
                      </a: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906458"/>
              </p:ext>
            </p:extLst>
          </p:nvPr>
        </p:nvGraphicFramePr>
        <p:xfrm>
          <a:off x="30175200" y="13335000"/>
          <a:ext cx="12725400" cy="4023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19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54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502">
                <a:tc gridSpan="2"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Personality Correlation</a:t>
                      </a:r>
                      <a:r>
                        <a:rPr lang="en-US" sz="5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GPA</a:t>
                      </a:r>
                      <a:endParaRPr lang="en-US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7" marR="91437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1549">
                <a:tc>
                  <a:txBody>
                    <a:bodyPr/>
                    <a:lstStyle/>
                    <a:p>
                      <a:r>
                        <a:rPr lang="en-US" sz="4800" b="1" kern="120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Extraversion*</a:t>
                      </a:r>
                    </a:p>
                  </a:txBody>
                  <a:tcPr marL="91437" marR="91437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b="1" i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48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48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81)= -.057,</a:t>
                      </a:r>
                      <a:r>
                        <a:rPr lang="en-US" sz="48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</a:t>
                      </a:r>
                      <a:r>
                        <a:rPr lang="en-US" sz="48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&lt; .615</a:t>
                      </a:r>
                      <a:endParaRPr lang="en-US" sz="4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en-US" sz="4800" b="1" i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7" marR="91437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1549">
                <a:tc>
                  <a:txBody>
                    <a:bodyPr/>
                    <a:lstStyle/>
                    <a:p>
                      <a:r>
                        <a:rPr lang="en-US" sz="4800" b="1" kern="120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Neuroticism* </a:t>
                      </a:r>
                    </a:p>
                  </a:txBody>
                  <a:tcPr marL="91437" marR="91437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b="1" i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48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48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81)= -.106,</a:t>
                      </a:r>
                      <a:r>
                        <a:rPr lang="en-US" sz="48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</a:t>
                      </a:r>
                      <a:r>
                        <a:rPr lang="en-US" sz="48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&lt; .348</a:t>
                      </a:r>
                      <a:endParaRPr lang="en-US" sz="4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en-US" sz="48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7" marR="91437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251400" y="17387580"/>
            <a:ext cx="1295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*Use of Ten-Item Personality Inventory (TIPI) Scale  </a:t>
            </a:r>
          </a:p>
        </p:txBody>
      </p:sp>
      <p:sp>
        <p:nvSpPr>
          <p:cNvPr id="35" name="Rectangle 5177"/>
          <p:cNvSpPr>
            <a:spLocks noChangeArrowheads="1"/>
          </p:cNvSpPr>
          <p:nvPr/>
        </p:nvSpPr>
        <p:spPr bwMode="auto">
          <a:xfrm>
            <a:off x="15147925" y="8462433"/>
            <a:ext cx="13061950" cy="838200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1081088" eaLnBrk="0" hangingPunct="0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Method, cont’d.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76338" y="28041600"/>
            <a:ext cx="1299051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What did you do?</a:t>
            </a:r>
          </a:p>
          <a:p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For example, if you are using the scientific method, include </a:t>
            </a:r>
          </a:p>
          <a:p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	Participants</a:t>
            </a:r>
          </a:p>
          <a:p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	Materials or Apparatus</a:t>
            </a:r>
          </a:p>
          <a:p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	Procedure</a:t>
            </a:r>
            <a:endParaRPr lang="en-US" sz="3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43279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810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810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15845</TotalTime>
  <Words>329</Words>
  <Application>Microsoft Office PowerPoint</Application>
  <PresentationFormat>Custom</PresentationFormat>
  <Paragraphs>63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Rockwell</vt:lpstr>
      <vt:lpstr>Times New Roman</vt:lpstr>
      <vt:lpstr>Blank Presentation</vt:lpstr>
      <vt:lpstr>PowerPoint Presentation</vt:lpstr>
      <vt:lpstr>PowerPoint Presentation</vt:lpstr>
    </vt:vector>
  </TitlesOfParts>
  <Company>The University of Texas at Arlington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 Pool</dc:creator>
  <cp:lastModifiedBy>Amy Bohmann</cp:lastModifiedBy>
  <cp:revision>517</cp:revision>
  <cp:lastPrinted>2005-10-16T02:37:36Z</cp:lastPrinted>
  <dcterms:created xsi:type="dcterms:W3CDTF">1997-07-31T20:56:36Z</dcterms:created>
  <dcterms:modified xsi:type="dcterms:W3CDTF">2022-04-12T14:18:20Z</dcterms:modified>
</cp:coreProperties>
</file>